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2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65"/>
  </p:normalViewPr>
  <p:slideViewPr>
    <p:cSldViewPr>
      <p:cViewPr varScale="1">
        <p:scale>
          <a:sx n="107" d="100"/>
          <a:sy n="107" d="100"/>
        </p:scale>
        <p:origin x="1760" y="1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BA7EC-DC5A-4095-8FEE-9F01BFFAA17A}" type="datetimeFigureOut">
              <a:rPr lang="en-US" smtClean="0"/>
              <a:t>1/26/16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964E0-3712-440C-9541-A32FD68544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93206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BA7EC-DC5A-4095-8FEE-9F01BFFAA17A}" type="datetimeFigureOut">
              <a:rPr lang="en-US" smtClean="0"/>
              <a:t>1/26/16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964E0-3712-440C-9541-A32FD68544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64715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BA7EC-DC5A-4095-8FEE-9F01BFFAA17A}" type="datetimeFigureOut">
              <a:rPr lang="en-US" smtClean="0"/>
              <a:t>1/26/16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964E0-3712-440C-9541-A32FD68544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47224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BA7EC-DC5A-4095-8FEE-9F01BFFAA17A}" type="datetimeFigureOut">
              <a:rPr lang="en-US" smtClean="0"/>
              <a:t>1/26/16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964E0-3712-440C-9541-A32FD68544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91214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BA7EC-DC5A-4095-8FEE-9F01BFFAA17A}" type="datetimeFigureOut">
              <a:rPr lang="en-US" smtClean="0"/>
              <a:t>1/26/16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964E0-3712-440C-9541-A32FD68544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12370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BA7EC-DC5A-4095-8FEE-9F01BFFAA17A}" type="datetimeFigureOut">
              <a:rPr lang="en-US" smtClean="0"/>
              <a:t>1/26/16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964E0-3712-440C-9541-A32FD68544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36227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BA7EC-DC5A-4095-8FEE-9F01BFFAA17A}" type="datetimeFigureOut">
              <a:rPr lang="en-US" smtClean="0"/>
              <a:t>1/26/16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964E0-3712-440C-9541-A32FD68544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11217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BA7EC-DC5A-4095-8FEE-9F01BFFAA17A}" type="datetimeFigureOut">
              <a:rPr lang="en-US" smtClean="0"/>
              <a:t>1/26/16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964E0-3712-440C-9541-A32FD68544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33734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BA7EC-DC5A-4095-8FEE-9F01BFFAA17A}" type="datetimeFigureOut">
              <a:rPr lang="en-US" smtClean="0"/>
              <a:t>1/26/16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964E0-3712-440C-9541-A32FD68544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12824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BA7EC-DC5A-4095-8FEE-9F01BFFAA17A}" type="datetimeFigureOut">
              <a:rPr lang="en-US" smtClean="0"/>
              <a:t>1/26/16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964E0-3712-440C-9541-A32FD68544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27282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BA7EC-DC5A-4095-8FEE-9F01BFFAA17A}" type="datetimeFigureOut">
              <a:rPr lang="en-US" smtClean="0"/>
              <a:t>1/26/16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964E0-3712-440C-9541-A32FD68544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12870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FBA7EC-DC5A-4095-8FEE-9F01BFFAA17A}" type="datetimeFigureOut">
              <a:rPr lang="en-US" smtClean="0"/>
              <a:t>1/26/16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3964E0-3712-440C-9541-A32FD68544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25142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jpg"/><Relationship Id="rId5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1097077"/>
            <a:ext cx="3895255" cy="2027123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46953" y="3762375"/>
            <a:ext cx="4563587" cy="17526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9000" y="6027800"/>
            <a:ext cx="1348427" cy="6176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96805" y="457200"/>
            <a:ext cx="4027469" cy="28005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6108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10400" y="5851112"/>
            <a:ext cx="1499616" cy="686847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304800"/>
            <a:ext cx="3660588" cy="190500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3512" y="2743200"/>
            <a:ext cx="5555672" cy="21336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971800" y="4876800"/>
            <a:ext cx="2667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smtClean="0">
                <a:solidFill>
                  <a:schemeClr val="tx2"/>
                </a:solidFill>
              </a:rPr>
              <a:t>LEVEL 3, LESSON </a:t>
            </a:r>
            <a:r>
              <a:rPr lang="en-US" sz="2400" b="1" dirty="0" smtClean="0">
                <a:solidFill>
                  <a:schemeClr val="tx2"/>
                </a:solidFill>
              </a:rPr>
              <a:t>2</a:t>
            </a:r>
            <a:endParaRPr lang="en-US" sz="24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07752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2905"/>
            <a:ext cx="8458200" cy="65579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00661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124655"/>
            <a:ext cx="8458200" cy="65496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48439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79429"/>
            <a:ext cx="8686800" cy="66991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51007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5</Words>
  <Application>Microsoft Macintosh PowerPoint</Application>
  <PresentationFormat>On-screen Show (4:3)</PresentationFormat>
  <Paragraphs>1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Calibri</vt:lpstr>
      <vt:lpstr>Arial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Susan Baudoin</dc:creator>
  <cp:lastModifiedBy>Microsoft Office User</cp:lastModifiedBy>
  <cp:revision>6</cp:revision>
  <dcterms:created xsi:type="dcterms:W3CDTF">2015-11-19T15:39:27Z</dcterms:created>
  <dcterms:modified xsi:type="dcterms:W3CDTF">2016-01-26T21:33:55Z</dcterms:modified>
</cp:coreProperties>
</file>