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2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4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1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5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8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1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5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6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0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CB404-A39C-4DBB-9D9F-05A6963E8E03}" type="datetimeFigureOut">
              <a:rPr lang="en-US" smtClean="0"/>
              <a:t>1/26/16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00E77-D075-4ADB-BE6E-B7CE2E5FF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0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97077"/>
            <a:ext cx="3895255" cy="20271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53" y="3762375"/>
            <a:ext cx="4563587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27800"/>
            <a:ext cx="1348427" cy="617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466" y="323850"/>
            <a:ext cx="416414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886014"/>
            <a:ext cx="1423416" cy="6519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3660588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512" y="2743200"/>
            <a:ext cx="5555672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4858187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/>
                </a:solidFill>
              </a:rPr>
              <a:t>LEVEL 3, LESSSON </a:t>
            </a:r>
            <a:r>
              <a:rPr lang="en-US" sz="2800" b="1" dirty="0" smtClean="0">
                <a:solidFill>
                  <a:schemeClr val="tx2"/>
                </a:solidFill>
              </a:rPr>
              <a:t>6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77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5893"/>
            <a:ext cx="8534400" cy="666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63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3374"/>
            <a:ext cx="8382000" cy="653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07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Macintosh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Microsoft Office User</cp:lastModifiedBy>
  <cp:revision>5</cp:revision>
  <dcterms:created xsi:type="dcterms:W3CDTF">2015-11-19T15:49:49Z</dcterms:created>
  <dcterms:modified xsi:type="dcterms:W3CDTF">2016-01-26T21:38:47Z</dcterms:modified>
</cp:coreProperties>
</file>