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2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EC2D-BF04-4C00-A7D0-2F11F9B0C5F0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8B33-53D8-49CF-AA2A-F1636751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3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89340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LESSON </a:t>
            </a:r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348"/>
            <a:ext cx="8153399" cy="63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7833"/>
            <a:ext cx="7924800" cy="61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628"/>
            <a:ext cx="8001000" cy="62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661"/>
            <a:ext cx="8153400" cy="6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08"/>
            <a:ext cx="8381999" cy="66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6257"/>
            <a:ext cx="7848600" cy="62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3</cp:revision>
  <dcterms:created xsi:type="dcterms:W3CDTF">2015-12-04T19:00:01Z</dcterms:created>
  <dcterms:modified xsi:type="dcterms:W3CDTF">2016-01-26T21:22:04Z</dcterms:modified>
</cp:coreProperties>
</file>