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9" r:id="rId4"/>
    <p:sldId id="260" r:id="rId5"/>
    <p:sldId id="267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4BBF-A460-4A72-BA17-E90223D6818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15FD-93D1-4A7C-A2DE-8785B79E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10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4BBF-A460-4A72-BA17-E90223D6818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15FD-93D1-4A7C-A2DE-8785B79E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2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4BBF-A460-4A72-BA17-E90223D6818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15FD-93D1-4A7C-A2DE-8785B79E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3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4BBF-A460-4A72-BA17-E90223D6818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15FD-93D1-4A7C-A2DE-8785B79E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31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4BBF-A460-4A72-BA17-E90223D6818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15FD-93D1-4A7C-A2DE-8785B79E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4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4BBF-A460-4A72-BA17-E90223D6818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15FD-93D1-4A7C-A2DE-8785B79E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4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4BBF-A460-4A72-BA17-E90223D6818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15FD-93D1-4A7C-A2DE-8785B79E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1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4BBF-A460-4A72-BA17-E90223D6818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15FD-93D1-4A7C-A2DE-8785B79E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7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4BBF-A460-4A72-BA17-E90223D6818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15FD-93D1-4A7C-A2DE-8785B79E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3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4BBF-A460-4A72-BA17-E90223D6818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15FD-93D1-4A7C-A2DE-8785B79E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4BBF-A460-4A72-BA17-E90223D6818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15FD-93D1-4A7C-A2DE-8785B79E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0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34BBF-A460-4A72-BA17-E90223D6818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515FD-93D1-4A7C-A2DE-8785B79E4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26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2" y="1028149"/>
            <a:ext cx="4038968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94" y="381000"/>
            <a:ext cx="4291212" cy="289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40" y="5715000"/>
            <a:ext cx="1471676" cy="674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90" y="3505199"/>
            <a:ext cx="4228110" cy="16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87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0790"/>
            <a:ext cx="8686800" cy="665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32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1659"/>
            <a:ext cx="7924800" cy="61170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4572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LEVEL 4, LESSON 12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4677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9637"/>
            <a:ext cx="8305800" cy="639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14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8187"/>
            <a:ext cx="8229599" cy="63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64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7412"/>
            <a:ext cx="8458200" cy="656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09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425"/>
            <a:ext cx="8534399" cy="66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11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00" y="92146"/>
            <a:ext cx="8410000" cy="646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81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9986"/>
            <a:ext cx="8382000" cy="649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07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6815"/>
            <a:ext cx="8458199" cy="668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48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Baudoin</dc:creator>
  <cp:lastModifiedBy>Susan Baudoin</cp:lastModifiedBy>
  <cp:revision>3</cp:revision>
  <dcterms:created xsi:type="dcterms:W3CDTF">2015-12-03T23:34:58Z</dcterms:created>
  <dcterms:modified xsi:type="dcterms:W3CDTF">2016-01-19T18:32:51Z</dcterms:modified>
</cp:coreProperties>
</file>