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DAD3-926C-43CE-B88A-5D1EC68BF95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F8FF-A29B-479E-A54C-EF5426D5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10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DAD3-926C-43CE-B88A-5D1EC68BF95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F8FF-A29B-479E-A54C-EF5426D5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6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DAD3-926C-43CE-B88A-5D1EC68BF95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F8FF-A29B-479E-A54C-EF5426D5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121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DAD3-926C-43CE-B88A-5D1EC68BF95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F8FF-A29B-479E-A54C-EF5426D5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502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DAD3-926C-43CE-B88A-5D1EC68BF95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F8FF-A29B-479E-A54C-EF5426D5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190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DAD3-926C-43CE-B88A-5D1EC68BF95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F8FF-A29B-479E-A54C-EF5426D5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86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DAD3-926C-43CE-B88A-5D1EC68BF95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F8FF-A29B-479E-A54C-EF5426D5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231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DAD3-926C-43CE-B88A-5D1EC68BF95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F8FF-A29B-479E-A54C-EF5426D5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25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DAD3-926C-43CE-B88A-5D1EC68BF95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F8FF-A29B-479E-A54C-EF5426D5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52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DAD3-926C-43CE-B88A-5D1EC68BF95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F8FF-A29B-479E-A54C-EF5426D5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62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EDAD3-926C-43CE-B88A-5D1EC68BF95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BF8FF-A29B-479E-A54C-EF5426D5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877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EDAD3-926C-43CE-B88A-5D1EC68BF95A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BF8FF-A29B-479E-A54C-EF5426D5F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22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82" y="1028149"/>
            <a:ext cx="4038968" cy="1981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994" y="381000"/>
            <a:ext cx="4291212" cy="2894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740" y="5715000"/>
            <a:ext cx="1471676" cy="674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490" y="3733800"/>
            <a:ext cx="4228110" cy="162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987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11659"/>
            <a:ext cx="8229600" cy="63523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09800" y="50292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LEVEL 4 LESSON 13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62704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-1"/>
            <a:ext cx="8804525" cy="688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082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10078"/>
            <a:ext cx="8534400" cy="6554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110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7001"/>
            <a:ext cx="8610600" cy="673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312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</Words>
  <Application>Microsoft Office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PGCPS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Baudoin</dc:creator>
  <cp:lastModifiedBy>Susan Baudoin</cp:lastModifiedBy>
  <cp:revision>2</cp:revision>
  <dcterms:created xsi:type="dcterms:W3CDTF">2015-12-04T18:17:00Z</dcterms:created>
  <dcterms:modified xsi:type="dcterms:W3CDTF">2016-01-19T18:33:05Z</dcterms:modified>
</cp:coreProperties>
</file>