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5"/>
  </p:normalViewPr>
  <p:slideViewPr>
    <p:cSldViewPr>
      <p:cViewPr varScale="1">
        <p:scale>
          <a:sx n="107" d="100"/>
          <a:sy n="107" d="100"/>
        </p:scale>
        <p:origin x="176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6D10-93DE-439B-804B-3A51D0B5A76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2106-81B7-4168-AFB7-6893705B4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278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6D10-93DE-439B-804B-3A51D0B5A76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2106-81B7-4168-AFB7-6893705B4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6D10-93DE-439B-804B-3A51D0B5A76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2106-81B7-4168-AFB7-6893705B4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699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6D10-93DE-439B-804B-3A51D0B5A76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2106-81B7-4168-AFB7-6893705B4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396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6D10-93DE-439B-804B-3A51D0B5A76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2106-81B7-4168-AFB7-6893705B4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220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6D10-93DE-439B-804B-3A51D0B5A76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2106-81B7-4168-AFB7-6893705B4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104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6D10-93DE-439B-804B-3A51D0B5A76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2106-81B7-4168-AFB7-6893705B4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89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6D10-93DE-439B-804B-3A51D0B5A76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2106-81B7-4168-AFB7-6893705B4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255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6D10-93DE-439B-804B-3A51D0B5A76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2106-81B7-4168-AFB7-6893705B4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844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6D10-93DE-439B-804B-3A51D0B5A76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2106-81B7-4168-AFB7-6893705B4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04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6D10-93DE-439B-804B-3A51D0B5A76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F2106-81B7-4168-AFB7-6893705B4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64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F6D10-93DE-439B-804B-3A51D0B5A76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F2106-81B7-4168-AFB7-6893705B4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22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97077"/>
            <a:ext cx="3895255" cy="20271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953" y="3762375"/>
            <a:ext cx="4563587" cy="1752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027800"/>
            <a:ext cx="1348427" cy="617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974" y="381000"/>
            <a:ext cx="3944983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235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5827299"/>
            <a:ext cx="1499616" cy="6868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3660588" cy="1905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512" y="2743200"/>
            <a:ext cx="5555672" cy="2133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95600" y="4828829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mtClean="0">
                <a:solidFill>
                  <a:schemeClr val="tx2"/>
                </a:solidFill>
              </a:rPr>
              <a:t>LEVEL 1, LESSON </a:t>
            </a:r>
            <a:r>
              <a:rPr lang="en-US" sz="2800" b="1" dirty="0" smtClean="0">
                <a:solidFill>
                  <a:schemeClr val="tx2"/>
                </a:solidFill>
              </a:rPr>
              <a:t>1</a:t>
            </a:r>
            <a:endParaRPr lang="en-US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775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3728"/>
            <a:ext cx="8534400" cy="6530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35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he data in this figure is described in the surrounding text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600200"/>
            <a:ext cx="8188877" cy="412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02" y="275185"/>
            <a:ext cx="3724096" cy="13250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943600"/>
            <a:ext cx="8610600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12" y="5715001"/>
            <a:ext cx="4164788" cy="404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76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8706</TotalTime>
  <Words>5</Words>
  <Application>Microsoft Macintosh PowerPoint</Application>
  <PresentationFormat>On-screen Show (4:3)</PresentationFormat>
  <Paragraphs>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Baudoin</dc:creator>
  <cp:lastModifiedBy>Microsoft Office User</cp:lastModifiedBy>
  <cp:revision>11</cp:revision>
  <dcterms:created xsi:type="dcterms:W3CDTF">2015-11-19T15:35:22Z</dcterms:created>
  <dcterms:modified xsi:type="dcterms:W3CDTF">2016-01-26T21:32:41Z</dcterms:modified>
</cp:coreProperties>
</file>