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2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7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22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2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3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22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2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7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82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2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87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A7EC-DC5A-4095-8FEE-9F01BFFAA17A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964E0-3712-440C-9541-A32FD6854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514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05" y="457200"/>
            <a:ext cx="4027469" cy="280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851112"/>
            <a:ext cx="1499616" cy="686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48768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>
                <a:solidFill>
                  <a:schemeClr val="tx2"/>
                </a:solidFill>
              </a:rPr>
              <a:t>LEVEL 3, LESSON </a:t>
            </a:r>
            <a:r>
              <a:rPr lang="en-US" sz="2400" b="1" dirty="0" smtClean="0">
                <a:solidFill>
                  <a:schemeClr val="tx2"/>
                </a:solidFill>
              </a:rPr>
              <a:t>2</a:t>
            </a:r>
            <a:endParaRPr lang="en-US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05"/>
            <a:ext cx="8458200" cy="655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06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4655"/>
            <a:ext cx="8458200" cy="654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4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9429"/>
            <a:ext cx="8686800" cy="66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00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</Words>
  <Application>Microsoft Macintosh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6</cp:revision>
  <dcterms:created xsi:type="dcterms:W3CDTF">2015-11-19T15:39:27Z</dcterms:created>
  <dcterms:modified xsi:type="dcterms:W3CDTF">2016-01-26T21:33:55Z</dcterms:modified>
</cp:coreProperties>
</file>