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2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49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88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61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9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85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86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18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59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67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0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CB404-A39C-4DBB-9D9F-05A6963E8E03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0E77-D075-4ADB-BE6E-B7CE2E5FF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0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97077"/>
            <a:ext cx="3895255" cy="20271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53" y="3762375"/>
            <a:ext cx="4563587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27800"/>
            <a:ext cx="1348427" cy="61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466" y="323850"/>
            <a:ext cx="4164148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86014"/>
            <a:ext cx="1423416" cy="651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3660588" cy="190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12" y="2743200"/>
            <a:ext cx="5555672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0" y="4858187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2"/>
                </a:solidFill>
              </a:rPr>
              <a:t>LEVEL 3, LESSSON </a:t>
            </a:r>
            <a:r>
              <a:rPr lang="en-US" sz="2800" b="1" dirty="0" smtClean="0">
                <a:solidFill>
                  <a:schemeClr val="tx2"/>
                </a:solidFill>
              </a:rPr>
              <a:t>6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75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5893"/>
            <a:ext cx="8534400" cy="666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363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3374"/>
            <a:ext cx="8382000" cy="653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70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Macintosh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Microsoft Office User</cp:lastModifiedBy>
  <cp:revision>5</cp:revision>
  <dcterms:created xsi:type="dcterms:W3CDTF">2015-11-19T15:49:49Z</dcterms:created>
  <dcterms:modified xsi:type="dcterms:W3CDTF">2016-01-26T21:38:47Z</dcterms:modified>
</cp:coreProperties>
</file>