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1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6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21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0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19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8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31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2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2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6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7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EDAD3-926C-43CE-B88A-5D1EC68BF95A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BF8FF-A29B-479E-A54C-EF5426D5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2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733800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11659"/>
            <a:ext cx="8229600" cy="63523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502920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 LESSON 13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6270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1"/>
            <a:ext cx="8804525" cy="688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8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0078"/>
            <a:ext cx="8534400" cy="655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10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7001"/>
            <a:ext cx="8610600" cy="673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2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2</cp:revision>
  <dcterms:created xsi:type="dcterms:W3CDTF">2015-12-04T18:17:00Z</dcterms:created>
  <dcterms:modified xsi:type="dcterms:W3CDTF">2016-01-19T18:33:05Z</dcterms:modified>
</cp:coreProperties>
</file>