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998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EB91A-AA77-4A62-8E9B-A507D2D7BA16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D22CA-F9EF-446B-8391-23A5B6E5D6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2791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EB91A-AA77-4A62-8E9B-A507D2D7BA16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D22CA-F9EF-446B-8391-23A5B6E5D6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0471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EB91A-AA77-4A62-8E9B-A507D2D7BA16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D22CA-F9EF-446B-8391-23A5B6E5D6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429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EB91A-AA77-4A62-8E9B-A507D2D7BA16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D22CA-F9EF-446B-8391-23A5B6E5D6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07591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EB91A-AA77-4A62-8E9B-A507D2D7BA16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D22CA-F9EF-446B-8391-23A5B6E5D6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3054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EB91A-AA77-4A62-8E9B-A507D2D7BA16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D22CA-F9EF-446B-8391-23A5B6E5D6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53388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EB91A-AA77-4A62-8E9B-A507D2D7BA16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D22CA-F9EF-446B-8391-23A5B6E5D6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2612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EB91A-AA77-4A62-8E9B-A507D2D7BA16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D22CA-F9EF-446B-8391-23A5B6E5D6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80467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EB91A-AA77-4A62-8E9B-A507D2D7BA16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D22CA-F9EF-446B-8391-23A5B6E5D6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0489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EB91A-AA77-4A62-8E9B-A507D2D7BA16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D22CA-F9EF-446B-8391-23A5B6E5D6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5228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EB91A-AA77-4A62-8E9B-A507D2D7BA16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D22CA-F9EF-446B-8391-23A5B6E5D6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1422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3EB91A-AA77-4A62-8E9B-A507D2D7BA16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5D22CA-F9EF-446B-8391-23A5B6E5D6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9751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82" y="1028149"/>
            <a:ext cx="4038968" cy="19812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9994" y="381000"/>
            <a:ext cx="4291212" cy="28945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0740" y="5715000"/>
            <a:ext cx="1471676" cy="6740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7490" y="3505199"/>
            <a:ext cx="4228110" cy="1623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59870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311658"/>
            <a:ext cx="7848600" cy="605822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667000" y="4648200"/>
            <a:ext cx="4114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LEVEL 4   LESSON 21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8356445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68674"/>
            <a:ext cx="8305800" cy="6461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78451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740" y="304799"/>
            <a:ext cx="8601460" cy="6425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88076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48045"/>
            <a:ext cx="8305800" cy="6502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62942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4</Words>
  <Application>Microsoft Office PowerPoint</Application>
  <PresentationFormat>On-screen Show (4:3)</PresentationFormat>
  <Paragraphs>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PGCPS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Susan Baudoin</dc:creator>
  <cp:lastModifiedBy>Susan Baudoin</cp:lastModifiedBy>
  <cp:revision>2</cp:revision>
  <dcterms:created xsi:type="dcterms:W3CDTF">2015-12-04T18:36:22Z</dcterms:created>
  <dcterms:modified xsi:type="dcterms:W3CDTF">2016-01-19T18:34:31Z</dcterms:modified>
</cp:coreProperties>
</file>