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4A839-694F-4818-B9AB-48DF5FC7CED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DADF5-2751-4759-B5CA-CA9BC2BC3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731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4A839-694F-4818-B9AB-48DF5FC7CED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DADF5-2751-4759-B5CA-CA9BC2BC3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52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4A839-694F-4818-B9AB-48DF5FC7CED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DADF5-2751-4759-B5CA-CA9BC2BC3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84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4A839-694F-4818-B9AB-48DF5FC7CED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DADF5-2751-4759-B5CA-CA9BC2BC3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037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4A839-694F-4818-B9AB-48DF5FC7CED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DADF5-2751-4759-B5CA-CA9BC2BC3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753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4A839-694F-4818-B9AB-48DF5FC7CED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DADF5-2751-4759-B5CA-CA9BC2BC3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871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4A839-694F-4818-B9AB-48DF5FC7CED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DADF5-2751-4759-B5CA-CA9BC2BC3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714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4A839-694F-4818-B9AB-48DF5FC7CED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DADF5-2751-4759-B5CA-CA9BC2BC3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884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4A839-694F-4818-B9AB-48DF5FC7CED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DADF5-2751-4759-B5CA-CA9BC2BC3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300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4A839-694F-4818-B9AB-48DF5FC7CED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DADF5-2751-4759-B5CA-CA9BC2BC3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297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4A839-694F-4818-B9AB-48DF5FC7CED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DADF5-2751-4759-B5CA-CA9BC2BC3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069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4A839-694F-4818-B9AB-48DF5FC7CED8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DADF5-2751-4759-B5CA-CA9BC2BC3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371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82" y="1028149"/>
            <a:ext cx="4038968" cy="1981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994" y="381000"/>
            <a:ext cx="4291212" cy="2894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740" y="5715000"/>
            <a:ext cx="1471676" cy="674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490" y="3505199"/>
            <a:ext cx="4228110" cy="162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987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514" y="252840"/>
            <a:ext cx="8162286" cy="63003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38400" y="4800600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LEVEL 4  LESSON 22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37766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45" y="210595"/>
            <a:ext cx="8358555" cy="6418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015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33095"/>
            <a:ext cx="8305800" cy="645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900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6744"/>
            <a:ext cx="8686800" cy="6764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032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8262"/>
            <a:ext cx="8305800" cy="6482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755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</Words>
  <Application>Microsoft Office PowerPoint</Application>
  <PresentationFormat>On-screen Show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PGCPS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Baudoin</dc:creator>
  <cp:lastModifiedBy>Susan Baudoin</cp:lastModifiedBy>
  <cp:revision>2</cp:revision>
  <dcterms:created xsi:type="dcterms:W3CDTF">2015-12-04T18:38:07Z</dcterms:created>
  <dcterms:modified xsi:type="dcterms:W3CDTF">2016-01-19T18:34:37Z</dcterms:modified>
</cp:coreProperties>
</file>