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9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7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0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014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676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871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50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4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730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142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69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184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7BECAA-D641-4E4E-8CBF-4DD8666467A6}" type="datetimeFigureOut">
              <a:rPr lang="en-US" smtClean="0"/>
              <a:t>1/19/2016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50DAA-D972-451C-991F-7B10746D08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31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82" y="1028149"/>
            <a:ext cx="4038968" cy="1981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994" y="381000"/>
            <a:ext cx="4291212" cy="28945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740" y="5715000"/>
            <a:ext cx="1471676" cy="674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490" y="3505199"/>
            <a:ext cx="4228110" cy="1623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987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252841"/>
            <a:ext cx="8153400" cy="62934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35382" y="4978339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LEVEL 4, LESSON 11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186689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5432"/>
            <a:ext cx="8458200" cy="6567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177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4877"/>
            <a:ext cx="8305799" cy="6449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726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5</Words>
  <Application>Microsoft Office PowerPoint</Application>
  <PresentationFormat>On-screen Show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Baudoin</dc:creator>
  <cp:lastModifiedBy>Susan Baudoin</cp:lastModifiedBy>
  <cp:revision>4</cp:revision>
  <dcterms:created xsi:type="dcterms:W3CDTF">2015-12-03T23:32:09Z</dcterms:created>
  <dcterms:modified xsi:type="dcterms:W3CDTF">2016-01-19T18:32:41Z</dcterms:modified>
</cp:coreProperties>
</file>