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D23E-63F8-4EBA-A0B5-513F0ADF792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C290-CF60-439C-B3AD-0B627B715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779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D23E-63F8-4EBA-A0B5-513F0ADF792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C290-CF60-439C-B3AD-0B627B715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105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D23E-63F8-4EBA-A0B5-513F0ADF792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C290-CF60-439C-B3AD-0B627B715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794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D23E-63F8-4EBA-A0B5-513F0ADF792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C290-CF60-439C-B3AD-0B627B715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27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D23E-63F8-4EBA-A0B5-513F0ADF792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C290-CF60-439C-B3AD-0B627B715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27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D23E-63F8-4EBA-A0B5-513F0ADF792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C290-CF60-439C-B3AD-0B627B715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760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D23E-63F8-4EBA-A0B5-513F0ADF792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C290-CF60-439C-B3AD-0B627B715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656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D23E-63F8-4EBA-A0B5-513F0ADF792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C290-CF60-439C-B3AD-0B627B715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44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D23E-63F8-4EBA-A0B5-513F0ADF792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C290-CF60-439C-B3AD-0B627B715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223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D23E-63F8-4EBA-A0B5-513F0ADF792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C290-CF60-439C-B3AD-0B627B715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329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D23E-63F8-4EBA-A0B5-513F0ADF792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C290-CF60-439C-B3AD-0B627B715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115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0D23E-63F8-4EBA-A0B5-513F0ADF792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7C290-CF60-439C-B3AD-0B627B715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31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82" y="1028149"/>
            <a:ext cx="4038968" cy="1981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994" y="381000"/>
            <a:ext cx="4291212" cy="2894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740" y="5715000"/>
            <a:ext cx="1471676" cy="674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490" y="3505199"/>
            <a:ext cx="4228110" cy="162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987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5207"/>
            <a:ext cx="8382000" cy="64699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8400" y="4800600"/>
            <a:ext cx="449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LEVEL 4, LESSON 4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77336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0264"/>
            <a:ext cx="8305799" cy="637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766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3066"/>
            <a:ext cx="8153400" cy="637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130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6954"/>
            <a:ext cx="8305800" cy="6345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203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706" y="885470"/>
            <a:ext cx="6544588" cy="5087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709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</Words>
  <Application>Microsoft Office PowerPoint</Application>
  <PresentationFormat>On-screen Show (4:3)</PresentationFormat>
  <Paragraphs>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Baudoin</dc:creator>
  <cp:lastModifiedBy>Ted Daniels</cp:lastModifiedBy>
  <cp:revision>3</cp:revision>
  <dcterms:created xsi:type="dcterms:W3CDTF">2015-12-03T00:44:03Z</dcterms:created>
  <dcterms:modified xsi:type="dcterms:W3CDTF">2016-09-14T13:00:03Z</dcterms:modified>
</cp:coreProperties>
</file>