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9" r:id="rId3"/>
    <p:sldId id="260" r:id="rId4"/>
    <p:sldId id="261" r:id="rId5"/>
    <p:sldId id="262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99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F4AF3-1433-4BB5-9C53-EB6C2E3339F3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E5B30-8209-4467-8940-6A46F61BB7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0838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F4AF3-1433-4BB5-9C53-EB6C2E3339F3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E5B30-8209-4467-8940-6A46F61BB7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749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F4AF3-1433-4BB5-9C53-EB6C2E3339F3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E5B30-8209-4467-8940-6A46F61BB7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5716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F4AF3-1433-4BB5-9C53-EB6C2E3339F3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E5B30-8209-4467-8940-6A46F61BB7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564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F4AF3-1433-4BB5-9C53-EB6C2E3339F3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E5B30-8209-4467-8940-6A46F61BB7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33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F4AF3-1433-4BB5-9C53-EB6C2E3339F3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E5B30-8209-4467-8940-6A46F61BB7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333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F4AF3-1433-4BB5-9C53-EB6C2E3339F3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E5B30-8209-4467-8940-6A46F61BB7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4583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F4AF3-1433-4BB5-9C53-EB6C2E3339F3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E5B30-8209-4467-8940-6A46F61BB7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165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F4AF3-1433-4BB5-9C53-EB6C2E3339F3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E5B30-8209-4467-8940-6A46F61BB7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181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F4AF3-1433-4BB5-9C53-EB6C2E3339F3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E5B30-8209-4467-8940-6A46F61BB7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151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F4AF3-1433-4BB5-9C53-EB6C2E3339F3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E5B30-8209-4467-8940-6A46F61BB7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664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CF4AF3-1433-4BB5-9C53-EB6C2E3339F3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3E5B30-8209-4467-8940-6A46F61BB7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093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82" y="1028149"/>
            <a:ext cx="4038968" cy="19812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9994" y="381000"/>
            <a:ext cx="4291212" cy="28945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0740" y="5715000"/>
            <a:ext cx="1471676" cy="6740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7490" y="3505199"/>
            <a:ext cx="4228110" cy="1623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9870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233" y="135206"/>
            <a:ext cx="8215967" cy="634179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90800" y="4953000"/>
            <a:ext cx="4267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LEVEL 4  LESSON 17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6465393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395028"/>
            <a:ext cx="8153400" cy="6242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6470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12592"/>
            <a:ext cx="8305800" cy="6572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12349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233772"/>
            <a:ext cx="8305800" cy="6449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59699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4</Words>
  <Application>Microsoft Office PowerPoint</Application>
  <PresentationFormat>On-screen Show (4:3)</PresentationFormat>
  <Paragraphs>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PGCPS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Susan Baudoin</dc:creator>
  <cp:lastModifiedBy>Susan Baudoin</cp:lastModifiedBy>
  <cp:revision>3</cp:revision>
  <dcterms:created xsi:type="dcterms:W3CDTF">2015-12-04T18:28:26Z</dcterms:created>
  <dcterms:modified xsi:type="dcterms:W3CDTF">2016-01-19T18:33:41Z</dcterms:modified>
</cp:coreProperties>
</file>