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05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41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28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5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2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67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60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7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4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02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84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8330F-2E5D-475E-BA08-D02A15E0CEE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72068-20E9-41D8-82C2-65B648C34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2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2" y="1028149"/>
            <a:ext cx="4038968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4" y="381000"/>
            <a:ext cx="4291212" cy="289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0" y="5715000"/>
            <a:ext cx="1471676" cy="67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490" y="3505199"/>
            <a:ext cx="4228110" cy="16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8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2841"/>
            <a:ext cx="8229600" cy="63523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48768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LEVEL 4, LESSON 3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153217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265"/>
            <a:ext cx="8229600" cy="640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117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0948"/>
            <a:ext cx="8305799" cy="657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4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048" y="885470"/>
            <a:ext cx="6477904" cy="508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77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Susan Baudoin</cp:lastModifiedBy>
  <cp:revision>3</cp:revision>
  <dcterms:created xsi:type="dcterms:W3CDTF">2015-12-03T00:41:04Z</dcterms:created>
  <dcterms:modified xsi:type="dcterms:W3CDTF">2016-01-19T18:30:46Z</dcterms:modified>
</cp:coreProperties>
</file>