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1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3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5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4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3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7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5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0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4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2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2A9D-C8D7-45EA-9909-768D465A028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C0758-C60E-4775-A253-418977D50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2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505199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207"/>
            <a:ext cx="8382000" cy="64699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38400" y="48006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LEVEL 4, </a:t>
            </a:r>
            <a:r>
              <a:rPr lang="en-US" sz="2400" b="1" smtClean="0"/>
              <a:t>LESSON 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6117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usan.baudoin\Dropbox\SFEPD\PPTs\level 4\level 4 lesson 5 slide 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"/>
            <a:ext cx="8244676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63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4072"/>
            <a:ext cx="8153399" cy="629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Ted Daniels</cp:lastModifiedBy>
  <cp:revision>3</cp:revision>
  <dcterms:created xsi:type="dcterms:W3CDTF">2015-12-03T00:47:48Z</dcterms:created>
  <dcterms:modified xsi:type="dcterms:W3CDTF">2016-09-14T13:00:52Z</dcterms:modified>
</cp:coreProperties>
</file>