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72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30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31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3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2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43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5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2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0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C9567-9E0C-4ADB-B0CE-EBDBB75CA5C2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68C66-F308-4696-86D3-BF7B4A0C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4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342" y="609600"/>
            <a:ext cx="3920738" cy="26661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84" y="1052513"/>
            <a:ext cx="3980802" cy="20938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688" y="3886200"/>
            <a:ext cx="3849552" cy="14783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99" y="5786138"/>
            <a:ext cx="1469391" cy="67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5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121"/>
            <a:ext cx="8153399" cy="652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62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5920914"/>
            <a:ext cx="1347216" cy="6170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0" y="4870862"/>
            <a:ext cx="2886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2, LESSON </a:t>
            </a:r>
            <a:r>
              <a:rPr lang="en-US" sz="2800" b="1" dirty="0" smtClean="0">
                <a:solidFill>
                  <a:schemeClr val="tx2"/>
                </a:solidFill>
              </a:rPr>
              <a:t>6</a:t>
            </a: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36959"/>
            <a:ext cx="3665538" cy="19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55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6892"/>
            <a:ext cx="8153400" cy="642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80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36" y="373932"/>
            <a:ext cx="8014464" cy="617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1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5633"/>
            <a:ext cx="8229599" cy="648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759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60592"/>
            <a:ext cx="8000999" cy="619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07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92581"/>
            <a:ext cx="7924799" cy="627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07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10283"/>
            <a:ext cx="8001000" cy="629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0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4994"/>
            <a:ext cx="8077199" cy="644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07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</Words>
  <Application>Microsoft Macintosh PowerPoint</Application>
  <PresentationFormat>On-screen Show (4:3)</PresentationFormat>
  <Paragraphs>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PGCPS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4</cp:revision>
  <dcterms:created xsi:type="dcterms:W3CDTF">2015-12-04T19:05:58Z</dcterms:created>
  <dcterms:modified xsi:type="dcterms:W3CDTF">2016-01-26T21:50:14Z</dcterms:modified>
</cp:coreProperties>
</file>