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7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9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9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2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0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9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4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0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6D10-93DE-439B-804B-3A51D0B5A76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F2106-81B7-4168-AFB7-6893705B4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2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97077"/>
            <a:ext cx="3895255" cy="20271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53" y="3762375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27800"/>
            <a:ext cx="1348427" cy="6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974" y="381000"/>
            <a:ext cx="394498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3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827299"/>
            <a:ext cx="1499616" cy="6868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3660588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12" y="2743200"/>
            <a:ext cx="5555672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95600" y="4828829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/>
                </a:solidFill>
              </a:rPr>
              <a:t>LEVEL 1, LESSON </a:t>
            </a:r>
            <a:r>
              <a:rPr lang="en-US" sz="2800" b="1" dirty="0" smtClean="0">
                <a:solidFill>
                  <a:schemeClr val="tx2"/>
                </a:solidFill>
              </a:rPr>
              <a:t>1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7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3728"/>
            <a:ext cx="8534400" cy="653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data in this figure is described in the surrounding text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600200"/>
            <a:ext cx="8188877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02" y="275185"/>
            <a:ext cx="3724096" cy="13250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43600"/>
            <a:ext cx="8610600" cy="91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12" y="5715001"/>
            <a:ext cx="4164788" cy="40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76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8706</TotalTime>
  <Words>5</Words>
  <Application>Microsoft Macintosh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Microsoft Office User</cp:lastModifiedBy>
  <cp:revision>11</cp:revision>
  <dcterms:created xsi:type="dcterms:W3CDTF">2015-11-19T15:35:22Z</dcterms:created>
  <dcterms:modified xsi:type="dcterms:W3CDTF">2016-01-26T21:32:41Z</dcterms:modified>
</cp:coreProperties>
</file>