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A7EC-DC5A-4095-8FEE-9F01BFFAA17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64E0-3712-440C-9541-A32FD685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2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A7EC-DC5A-4095-8FEE-9F01BFFAA17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64E0-3712-440C-9541-A32FD685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71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A7EC-DC5A-4095-8FEE-9F01BFFAA17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64E0-3712-440C-9541-A32FD685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22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A7EC-DC5A-4095-8FEE-9F01BFFAA17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64E0-3712-440C-9541-A32FD685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2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A7EC-DC5A-4095-8FEE-9F01BFFAA17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64E0-3712-440C-9541-A32FD685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3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A7EC-DC5A-4095-8FEE-9F01BFFAA17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64E0-3712-440C-9541-A32FD685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2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A7EC-DC5A-4095-8FEE-9F01BFFAA17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64E0-3712-440C-9541-A32FD685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21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A7EC-DC5A-4095-8FEE-9F01BFFAA17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64E0-3712-440C-9541-A32FD685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37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A7EC-DC5A-4095-8FEE-9F01BFFAA17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64E0-3712-440C-9541-A32FD685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8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A7EC-DC5A-4095-8FEE-9F01BFFAA17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64E0-3712-440C-9541-A32FD685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2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A7EC-DC5A-4095-8FEE-9F01BFFAA17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64E0-3712-440C-9541-A32FD685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87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BA7EC-DC5A-4095-8FEE-9F01BFFAA17A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964E0-3712-440C-9541-A32FD6854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1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97077"/>
            <a:ext cx="3895255" cy="20271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53" y="3762375"/>
            <a:ext cx="4563587" cy="175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27800"/>
            <a:ext cx="1348427" cy="617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805" y="457200"/>
            <a:ext cx="4027469" cy="280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1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851112"/>
            <a:ext cx="1499616" cy="6868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3660588" cy="1905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512" y="2743200"/>
            <a:ext cx="5555672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1800" y="48768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tx2"/>
                </a:solidFill>
              </a:rPr>
              <a:t>LEVEL 3, LESSON </a:t>
            </a:r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77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905"/>
            <a:ext cx="8458200" cy="655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06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4655"/>
            <a:ext cx="8458200" cy="654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843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9429"/>
            <a:ext cx="8686800" cy="669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100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</Words>
  <Application>Microsoft Macintosh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Baudoin</dc:creator>
  <cp:lastModifiedBy>Microsoft Office User</cp:lastModifiedBy>
  <cp:revision>6</cp:revision>
  <dcterms:created xsi:type="dcterms:W3CDTF">2015-11-19T15:39:27Z</dcterms:created>
  <dcterms:modified xsi:type="dcterms:W3CDTF">2016-01-26T21:33:55Z</dcterms:modified>
</cp:coreProperties>
</file>