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3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4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9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4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7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4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6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C1BE-F4EC-4170-BDF2-38CA6319AFA7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68E4-CF8F-4FE0-B302-F2FB33EB0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5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696" y="457200"/>
            <a:ext cx="4273731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86014"/>
            <a:ext cx="1423416" cy="651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4858187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LESSON </a:t>
            </a:r>
            <a:r>
              <a:rPr lang="en-US" sz="2800" b="1" dirty="0" smtClean="0">
                <a:solidFill>
                  <a:schemeClr val="tx2"/>
                </a:solidFill>
              </a:rPr>
              <a:t>3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16610"/>
            <a:ext cx="8229599" cy="630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1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4097"/>
            <a:ext cx="8458200" cy="653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7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8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Macintosh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6</cp:revision>
  <dcterms:created xsi:type="dcterms:W3CDTF">2015-11-19T15:42:49Z</dcterms:created>
  <dcterms:modified xsi:type="dcterms:W3CDTF">2016-01-26T21:34:45Z</dcterms:modified>
</cp:coreProperties>
</file>