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45AD-FE19-4A34-90C1-0823D3115E49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3A74-5B31-44CE-A6D7-AC7CE504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910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45AD-FE19-4A34-90C1-0823D3115E49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3A74-5B31-44CE-A6D7-AC7CE504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94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45AD-FE19-4A34-90C1-0823D3115E49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3A74-5B31-44CE-A6D7-AC7CE504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88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45AD-FE19-4A34-90C1-0823D3115E49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3A74-5B31-44CE-A6D7-AC7CE504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512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45AD-FE19-4A34-90C1-0823D3115E49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3A74-5B31-44CE-A6D7-AC7CE504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4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45AD-FE19-4A34-90C1-0823D3115E49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3A74-5B31-44CE-A6D7-AC7CE504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91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45AD-FE19-4A34-90C1-0823D3115E49}" type="datetimeFigureOut">
              <a:rPr lang="en-US" smtClean="0"/>
              <a:t>1/26/16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3A74-5B31-44CE-A6D7-AC7CE504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549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45AD-FE19-4A34-90C1-0823D3115E49}" type="datetimeFigureOut">
              <a:rPr lang="en-US" smtClean="0"/>
              <a:t>1/26/16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3A74-5B31-44CE-A6D7-AC7CE504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755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45AD-FE19-4A34-90C1-0823D3115E49}" type="datetimeFigureOut">
              <a:rPr lang="en-US" smtClean="0"/>
              <a:t>1/26/16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3A74-5B31-44CE-A6D7-AC7CE504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05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45AD-FE19-4A34-90C1-0823D3115E49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3A74-5B31-44CE-A6D7-AC7CE504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0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45AD-FE19-4A34-90C1-0823D3115E49}" type="datetimeFigureOut">
              <a:rPr lang="en-US" smtClean="0"/>
              <a:t>1/26/16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13A74-5B31-44CE-A6D7-AC7CE504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55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345AD-FE19-4A34-90C1-0823D3115E49}" type="datetimeFigureOut">
              <a:rPr lang="en-US" smtClean="0"/>
              <a:t>1/26/16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13A74-5B31-44CE-A6D7-AC7CE5043B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3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97077"/>
            <a:ext cx="3895255" cy="20271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953" y="3762375"/>
            <a:ext cx="4563587" cy="1752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6027800"/>
            <a:ext cx="1348427" cy="617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280" y="457200"/>
            <a:ext cx="4164148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610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851112"/>
            <a:ext cx="1499616" cy="68684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3660588" cy="1905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512" y="2743200"/>
            <a:ext cx="5555672" cy="2133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9400" y="4886980"/>
            <a:ext cx="304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smtClean="0">
                <a:solidFill>
                  <a:schemeClr val="tx2"/>
                </a:solidFill>
              </a:rPr>
              <a:t>LEVEL 3, LESSON </a:t>
            </a:r>
            <a:r>
              <a:rPr lang="en-US" sz="2800" b="1" dirty="0" smtClean="0">
                <a:solidFill>
                  <a:schemeClr val="tx2"/>
                </a:solidFill>
              </a:rPr>
              <a:t>4</a:t>
            </a:r>
            <a:endParaRPr lang="en-US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77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97444"/>
            <a:ext cx="8305800" cy="6522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774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5</Words>
  <Application>Microsoft Macintosh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Baudoin</dc:creator>
  <cp:lastModifiedBy>Microsoft Office User</cp:lastModifiedBy>
  <cp:revision>5</cp:revision>
  <dcterms:created xsi:type="dcterms:W3CDTF">2015-11-19T15:46:37Z</dcterms:created>
  <dcterms:modified xsi:type="dcterms:W3CDTF">2016-01-26T21:35:47Z</dcterms:modified>
</cp:coreProperties>
</file>