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1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9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8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4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5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345AD-FE19-4A34-90C1-0823D3115E49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13A74-5B31-44CE-A6D7-AC7CE504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3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80" y="457200"/>
            <a:ext cx="416414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51112"/>
            <a:ext cx="1499616" cy="686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48869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LESSON </a:t>
            </a:r>
            <a:r>
              <a:rPr lang="en-US" sz="2800" b="1" dirty="0" smtClean="0">
                <a:solidFill>
                  <a:schemeClr val="tx2"/>
                </a:solidFill>
              </a:rPr>
              <a:t>4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7444"/>
            <a:ext cx="8305800" cy="652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7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5</cp:revision>
  <dcterms:created xsi:type="dcterms:W3CDTF">2015-11-19T15:46:37Z</dcterms:created>
  <dcterms:modified xsi:type="dcterms:W3CDTF">2016-01-26T21:35:47Z</dcterms:modified>
</cp:coreProperties>
</file>