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5"/>
  </p:normalViewPr>
  <p:slideViewPr>
    <p:cSldViewPr>
      <p:cViewPr varScale="1">
        <p:scale>
          <a:sx n="107" d="100"/>
          <a:sy n="107" d="100"/>
        </p:scale>
        <p:origin x="1760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A3040-E4C7-421D-A6FB-8BDCC790CCDD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356FC-C015-47BF-81DB-04C5F9F25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088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A3040-E4C7-421D-A6FB-8BDCC790CCDD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356FC-C015-47BF-81DB-04C5F9F25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916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A3040-E4C7-421D-A6FB-8BDCC790CCDD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356FC-C015-47BF-81DB-04C5F9F25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574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A3040-E4C7-421D-A6FB-8BDCC790CCDD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356FC-C015-47BF-81DB-04C5F9F25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39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A3040-E4C7-421D-A6FB-8BDCC790CCDD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356FC-C015-47BF-81DB-04C5F9F25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631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A3040-E4C7-421D-A6FB-8BDCC790CCDD}" type="datetimeFigureOut">
              <a:rPr lang="en-US" smtClean="0"/>
              <a:t>1/26/16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356FC-C015-47BF-81DB-04C5F9F25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26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A3040-E4C7-421D-A6FB-8BDCC790CCDD}" type="datetimeFigureOut">
              <a:rPr lang="en-US" smtClean="0"/>
              <a:t>1/26/16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356FC-C015-47BF-81DB-04C5F9F25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074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A3040-E4C7-421D-A6FB-8BDCC790CCDD}" type="datetimeFigureOut">
              <a:rPr lang="en-US" smtClean="0"/>
              <a:t>1/26/16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356FC-C015-47BF-81DB-04C5F9F25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586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A3040-E4C7-421D-A6FB-8BDCC790CCDD}" type="datetimeFigureOut">
              <a:rPr lang="en-US" smtClean="0"/>
              <a:t>1/26/16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356FC-C015-47BF-81DB-04C5F9F25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564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A3040-E4C7-421D-A6FB-8BDCC790CCDD}" type="datetimeFigureOut">
              <a:rPr lang="en-US" smtClean="0"/>
              <a:t>1/26/16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356FC-C015-47BF-81DB-04C5F9F25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12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A3040-E4C7-421D-A6FB-8BDCC790CCDD}" type="datetimeFigureOut">
              <a:rPr lang="en-US" smtClean="0"/>
              <a:t>1/26/16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356FC-C015-47BF-81DB-04C5F9F25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82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A3040-E4C7-421D-A6FB-8BDCC790CCDD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356FC-C015-47BF-81DB-04C5F9F25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931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097077"/>
            <a:ext cx="3895255" cy="202712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953" y="3762375"/>
            <a:ext cx="4563587" cy="1752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6027800"/>
            <a:ext cx="1348427" cy="617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3696" y="381000"/>
            <a:ext cx="4273731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10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5851112"/>
            <a:ext cx="1499616" cy="68684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04800"/>
            <a:ext cx="3660588" cy="1905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3512" y="2743200"/>
            <a:ext cx="5555672" cy="2133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43200" y="4840736"/>
            <a:ext cx="327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chemeClr val="tx2"/>
                </a:solidFill>
              </a:rPr>
              <a:t>LEVEL 3, LESSON </a:t>
            </a:r>
            <a:r>
              <a:rPr lang="en-US" sz="2800" b="1" dirty="0" smtClean="0">
                <a:solidFill>
                  <a:schemeClr val="tx2"/>
                </a:solidFill>
              </a:rPr>
              <a:t>5</a:t>
            </a:r>
            <a:endParaRPr lang="en-US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775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11666"/>
            <a:ext cx="8305799" cy="6456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560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</Words>
  <Application>Microsoft Macintosh PowerPoint</Application>
  <PresentationFormat>On-screen Show (4:3)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Calibri</vt:lpstr>
      <vt:lpstr>Arial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Baudoin</dc:creator>
  <cp:lastModifiedBy>Microsoft Office User</cp:lastModifiedBy>
  <cp:revision>6</cp:revision>
  <dcterms:created xsi:type="dcterms:W3CDTF">2015-11-19T15:47:57Z</dcterms:created>
  <dcterms:modified xsi:type="dcterms:W3CDTF">2016-01-26T21:36:58Z</dcterms:modified>
</cp:coreProperties>
</file>