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8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7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3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6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7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8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6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3040-E4C7-421D-A6FB-8BDCC790CCDD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356FC-C015-47BF-81DB-04C5F9F2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3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97077"/>
            <a:ext cx="3895255" cy="20271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53" y="3762375"/>
            <a:ext cx="4563587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27800"/>
            <a:ext cx="1348427" cy="6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696" y="381000"/>
            <a:ext cx="4273731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851112"/>
            <a:ext cx="1499616" cy="6868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660588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512" y="2743200"/>
            <a:ext cx="5555672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4840736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/>
                </a:solidFill>
              </a:rPr>
              <a:t>LEVEL 3, LESSON </a:t>
            </a:r>
            <a:r>
              <a:rPr lang="en-US" sz="2800" b="1" dirty="0" smtClean="0">
                <a:solidFill>
                  <a:schemeClr val="tx2"/>
                </a:solidFill>
              </a:rPr>
              <a:t>5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7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1666"/>
            <a:ext cx="8305799" cy="64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60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Microsoft Office User</cp:lastModifiedBy>
  <cp:revision>6</cp:revision>
  <dcterms:created xsi:type="dcterms:W3CDTF">2015-11-19T15:47:57Z</dcterms:created>
  <dcterms:modified xsi:type="dcterms:W3CDTF">2016-01-26T21:36:58Z</dcterms:modified>
</cp:coreProperties>
</file>