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>
      <p:cViewPr varScale="1">
        <p:scale>
          <a:sx n="91" d="100"/>
          <a:sy n="91" d="100"/>
        </p:scale>
        <p:origin x="-121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C4FD-53CA-4616-80F6-0B80A4CF777A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CDAE-306B-4886-9A0E-C7FBF1A5B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1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C4FD-53CA-4616-80F6-0B80A4CF777A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CDAE-306B-4886-9A0E-C7FBF1A5B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4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C4FD-53CA-4616-80F6-0B80A4CF777A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CDAE-306B-4886-9A0E-C7FBF1A5B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5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C4FD-53CA-4616-80F6-0B80A4CF777A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CDAE-306B-4886-9A0E-C7FBF1A5B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6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C4FD-53CA-4616-80F6-0B80A4CF777A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CDAE-306B-4886-9A0E-C7FBF1A5B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3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C4FD-53CA-4616-80F6-0B80A4CF777A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CDAE-306B-4886-9A0E-C7FBF1A5B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94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C4FD-53CA-4616-80F6-0B80A4CF777A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CDAE-306B-4886-9A0E-C7FBF1A5B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1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C4FD-53CA-4616-80F6-0B80A4CF777A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CDAE-306B-4886-9A0E-C7FBF1A5B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71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C4FD-53CA-4616-80F6-0B80A4CF777A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CDAE-306B-4886-9A0E-C7FBF1A5B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7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C4FD-53CA-4616-80F6-0B80A4CF777A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CDAE-306B-4886-9A0E-C7FBF1A5B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32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C4FD-53CA-4616-80F6-0B80A4CF777A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CDAE-306B-4886-9A0E-C7FBF1A5B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47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3C4FD-53CA-4616-80F6-0B80A4CF777A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9CDAE-306B-4886-9A0E-C7FBF1A5B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67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97077"/>
            <a:ext cx="3895255" cy="20271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53" y="3762375"/>
            <a:ext cx="4563587" cy="175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27800"/>
            <a:ext cx="1348427" cy="61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262" y="304800"/>
            <a:ext cx="4492897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1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851112"/>
            <a:ext cx="1499616" cy="68684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3660588" cy="1905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512" y="2743200"/>
            <a:ext cx="5555672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9400" y="484073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/>
                </a:solidFill>
              </a:rPr>
              <a:t>LEVEL 3, LESSON </a:t>
            </a:r>
            <a:r>
              <a:rPr lang="en-US" sz="2800" b="1" dirty="0" smtClean="0">
                <a:solidFill>
                  <a:schemeClr val="tx2"/>
                </a:solidFill>
              </a:rPr>
              <a:t>7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77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022" y="1266523"/>
            <a:ext cx="5591955" cy="432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255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Gustafson, Joan L.</cp:lastModifiedBy>
  <cp:revision>5</cp:revision>
  <dcterms:created xsi:type="dcterms:W3CDTF">2015-11-19T15:52:22Z</dcterms:created>
  <dcterms:modified xsi:type="dcterms:W3CDTF">2017-10-11T11:58:31Z</dcterms:modified>
</cp:coreProperties>
</file>