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91" d="100"/>
          <a:sy n="91" d="100"/>
        </p:scale>
        <p:origin x="-12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4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5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9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1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7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7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3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4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C4FD-53CA-4616-80F6-0B80A4CF777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CDAE-306B-4886-9A0E-C7FBF1A5B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262" y="304800"/>
            <a:ext cx="449289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51112"/>
            <a:ext cx="1499616" cy="686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484073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3, LESSON </a:t>
            </a:r>
            <a:r>
              <a:rPr lang="en-US" sz="2800" b="1" dirty="0" smtClean="0">
                <a:solidFill>
                  <a:schemeClr val="tx2"/>
                </a:solidFill>
              </a:rPr>
              <a:t>7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22" y="1266523"/>
            <a:ext cx="5591955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5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Gustafson, Joan L.</cp:lastModifiedBy>
  <cp:revision>5</cp:revision>
  <dcterms:created xsi:type="dcterms:W3CDTF">2015-11-19T15:52:22Z</dcterms:created>
  <dcterms:modified xsi:type="dcterms:W3CDTF">2017-10-11T11:58:31Z</dcterms:modified>
</cp:coreProperties>
</file>