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1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65"/>
  </p:normalViewPr>
  <p:slideViewPr>
    <p:cSldViewPr>
      <p:cViewPr varScale="1">
        <p:scale>
          <a:sx n="107" d="100"/>
          <a:sy n="107" d="100"/>
        </p:scale>
        <p:origin x="1760" y="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C9F93-A379-4826-A06E-BD4FBE34BA57}" type="datetimeFigureOut">
              <a:rPr lang="en-US" smtClean="0"/>
              <a:t>1/26/16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25E40-0143-487D-89AE-9DCFE3B77B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4756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C9F93-A379-4826-A06E-BD4FBE34BA57}" type="datetimeFigureOut">
              <a:rPr lang="en-US" smtClean="0"/>
              <a:t>1/26/16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25E40-0143-487D-89AE-9DCFE3B77B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7492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C9F93-A379-4826-A06E-BD4FBE34BA57}" type="datetimeFigureOut">
              <a:rPr lang="en-US" smtClean="0"/>
              <a:t>1/26/16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25E40-0143-487D-89AE-9DCFE3B77B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4762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C9F93-A379-4826-A06E-BD4FBE34BA57}" type="datetimeFigureOut">
              <a:rPr lang="en-US" smtClean="0"/>
              <a:t>1/26/16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25E40-0143-487D-89AE-9DCFE3B77B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0079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C9F93-A379-4826-A06E-BD4FBE34BA57}" type="datetimeFigureOut">
              <a:rPr lang="en-US" smtClean="0"/>
              <a:t>1/26/16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25E40-0143-487D-89AE-9DCFE3B77B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8837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C9F93-A379-4826-A06E-BD4FBE34BA57}" type="datetimeFigureOut">
              <a:rPr lang="en-US" smtClean="0"/>
              <a:t>1/26/16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25E40-0143-487D-89AE-9DCFE3B77B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1319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C9F93-A379-4826-A06E-BD4FBE34BA57}" type="datetimeFigureOut">
              <a:rPr lang="en-US" smtClean="0"/>
              <a:t>1/26/16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25E40-0143-487D-89AE-9DCFE3B77B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5090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C9F93-A379-4826-A06E-BD4FBE34BA57}" type="datetimeFigureOut">
              <a:rPr lang="en-US" smtClean="0"/>
              <a:t>1/26/16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25E40-0143-487D-89AE-9DCFE3B77B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1920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C9F93-A379-4826-A06E-BD4FBE34BA57}" type="datetimeFigureOut">
              <a:rPr lang="en-US" smtClean="0"/>
              <a:t>1/26/16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25E40-0143-487D-89AE-9DCFE3B77B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4106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C9F93-A379-4826-A06E-BD4FBE34BA57}" type="datetimeFigureOut">
              <a:rPr lang="en-US" smtClean="0"/>
              <a:t>1/26/16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25E40-0143-487D-89AE-9DCFE3B77B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36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C9F93-A379-4826-A06E-BD4FBE34BA57}" type="datetimeFigureOut">
              <a:rPr lang="en-US" smtClean="0"/>
              <a:t>1/26/16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25E40-0143-487D-89AE-9DCFE3B77B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9848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6C9F93-A379-4826-A06E-BD4FBE34BA57}" type="datetimeFigureOut">
              <a:rPr lang="en-US" smtClean="0"/>
              <a:t>1/26/16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C25E40-0143-487D-89AE-9DCFE3B77B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9590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jpg"/><Relationship Id="rId5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097077"/>
            <a:ext cx="3895255" cy="2027123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6953" y="3762375"/>
            <a:ext cx="4563587" cy="17526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0" y="6027800"/>
            <a:ext cx="1348427" cy="6176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6228" y="381000"/>
            <a:ext cx="4273731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6108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5960" y="5867400"/>
            <a:ext cx="1464056" cy="67056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304800"/>
            <a:ext cx="3660588" cy="19050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3512" y="2743200"/>
            <a:ext cx="5555672" cy="21336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971800" y="4886980"/>
            <a:ext cx="2971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smtClean="0">
                <a:solidFill>
                  <a:schemeClr val="tx2"/>
                </a:solidFill>
              </a:rPr>
              <a:t>LEVEL 3, LESSON </a:t>
            </a:r>
            <a:r>
              <a:rPr lang="en-US" sz="2800" b="1" dirty="0" smtClean="0">
                <a:solidFill>
                  <a:schemeClr val="tx2"/>
                </a:solidFill>
              </a:rPr>
              <a:t>8</a:t>
            </a:r>
            <a:endParaRPr lang="en-US" sz="28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57002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11784"/>
            <a:ext cx="8610600" cy="6657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71177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85325"/>
            <a:ext cx="8763000" cy="67460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55925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5</Words>
  <Application>Microsoft Macintosh PowerPoint</Application>
  <PresentationFormat>On-screen Show (4:3)</PresentationFormat>
  <Paragraphs>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Calibri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Susan Baudoin</dc:creator>
  <cp:lastModifiedBy>Microsoft Office User</cp:lastModifiedBy>
  <cp:revision>5</cp:revision>
  <dcterms:created xsi:type="dcterms:W3CDTF">2015-11-19T15:54:04Z</dcterms:created>
  <dcterms:modified xsi:type="dcterms:W3CDTF">2016-01-26T21:42:09Z</dcterms:modified>
</cp:coreProperties>
</file>