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7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4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7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0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8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0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9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8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9F93-A379-4826-A06E-BD4FBE34BA5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25E40-0143-487D-89AE-9DCFE3B77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5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228" y="381000"/>
            <a:ext cx="4273731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60" y="5867400"/>
            <a:ext cx="1464056" cy="670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488698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LESSON </a:t>
            </a:r>
            <a:r>
              <a:rPr lang="en-US" sz="2800" b="1" dirty="0" smtClean="0">
                <a:solidFill>
                  <a:schemeClr val="tx2"/>
                </a:solidFill>
              </a:rPr>
              <a:t>8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0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784"/>
            <a:ext cx="8610600" cy="665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11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85325"/>
            <a:ext cx="8763000" cy="674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9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5</cp:revision>
  <dcterms:created xsi:type="dcterms:W3CDTF">2015-11-19T15:54:04Z</dcterms:created>
  <dcterms:modified xsi:type="dcterms:W3CDTF">2016-01-26T21:42:09Z</dcterms:modified>
</cp:coreProperties>
</file>