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CD7C-CD54-4C74-AA88-CB759BEB9BA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0531A-7DA1-468B-A836-4BDAD295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14400"/>
            <a:ext cx="427906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55" y="304800"/>
            <a:ext cx="416624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87" y="3429000"/>
            <a:ext cx="456358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00643"/>
            <a:ext cx="1475294" cy="6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107906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667000"/>
            <a:ext cx="5297863" cy="2034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54447"/>
            <a:ext cx="1575816" cy="721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2781" y="463557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1, LESSON </a:t>
            </a:r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6" y="44612"/>
            <a:ext cx="8744054" cy="68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815"/>
            <a:ext cx="8458200" cy="66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44"/>
            <a:ext cx="8763000" cy="68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10"/>
            <a:ext cx="8686800" cy="68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40"/>
            <a:ext cx="8839200" cy="68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324"/>
            <a:ext cx="8763000" cy="67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545"/>
            <a:ext cx="8763000" cy="68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81DB9E11-E0BA-4CBC-8E3E-B72B508A89CB}"/>
</file>

<file path=customXml/itemProps2.xml><?xml version="1.0" encoding="utf-8"?>
<ds:datastoreItem xmlns:ds="http://schemas.openxmlformats.org/officeDocument/2006/customXml" ds:itemID="{560FAC93-17F4-430E-9C33-F4537717C9BE}"/>
</file>

<file path=customXml/itemProps3.xml><?xml version="1.0" encoding="utf-8"?>
<ds:datastoreItem xmlns:ds="http://schemas.openxmlformats.org/officeDocument/2006/customXml" ds:itemID="{64DB81C2-FD0C-4260-817D-3A2AE6E067C5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Bass, Mary E.</cp:lastModifiedBy>
  <cp:revision>4</cp:revision>
  <dcterms:created xsi:type="dcterms:W3CDTF">2015-11-19T16:39:50Z</dcterms:created>
  <dcterms:modified xsi:type="dcterms:W3CDTF">2016-02-01T21:40:17Z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</Properties>
</file>