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8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2626-38C1-41F5-B2B6-47BE4B64880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7565-BAA6-41E7-97AA-8680206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14400"/>
            <a:ext cx="427906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55" y="304800"/>
            <a:ext cx="416624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7" y="3429000"/>
            <a:ext cx="456358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00643"/>
            <a:ext cx="1475294" cy="6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107906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67000"/>
            <a:ext cx="5297863" cy="2034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54447"/>
            <a:ext cx="1575816" cy="72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8481" y="470159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1, LESSON </a:t>
            </a:r>
            <a:r>
              <a:rPr lang="en-US" sz="2800" b="1" dirty="0" smtClean="0">
                <a:solidFill>
                  <a:schemeClr val="tx2"/>
                </a:solidFill>
              </a:rPr>
              <a:t>3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6430"/>
            <a:ext cx="8763000" cy="68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819"/>
            <a:ext cx="8534400" cy="66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252"/>
            <a:ext cx="8534400" cy="66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88"/>
            <a:ext cx="8534399" cy="66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264"/>
            <a:ext cx="8686800" cy="67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567"/>
            <a:ext cx="8610600" cy="66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0755"/>
            <a:ext cx="8458200" cy="66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3CD9EF02-065F-4E1B-973C-4073BC0B3A20}"/>
</file>

<file path=customXml/itemProps2.xml><?xml version="1.0" encoding="utf-8"?>
<ds:datastoreItem xmlns:ds="http://schemas.openxmlformats.org/officeDocument/2006/customXml" ds:itemID="{BF4B32BD-4CB7-4592-8B74-4F5121C0D734}"/>
</file>

<file path=customXml/itemProps3.xml><?xml version="1.0" encoding="utf-8"?>
<ds:datastoreItem xmlns:ds="http://schemas.openxmlformats.org/officeDocument/2006/customXml" ds:itemID="{4DA1C105-8FEB-47F6-B0D5-0F187894A815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Bass, Mary E.</cp:lastModifiedBy>
  <cp:revision>5</cp:revision>
  <dcterms:created xsi:type="dcterms:W3CDTF">2015-11-19T16:43:56Z</dcterms:created>
  <dcterms:modified xsi:type="dcterms:W3CDTF">2016-02-01T21:40:48Z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</Properties>
</file>