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7-3218-404B-B1AE-DB02EF4CC17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A2D-DD2D-4831-AB9A-92247484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9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7-3218-404B-B1AE-DB02EF4CC17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A2D-DD2D-4831-AB9A-92247484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2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7-3218-404B-B1AE-DB02EF4CC17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A2D-DD2D-4831-AB9A-92247484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6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7-3218-404B-B1AE-DB02EF4CC17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A2D-DD2D-4831-AB9A-92247484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7-3218-404B-B1AE-DB02EF4CC17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A2D-DD2D-4831-AB9A-92247484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6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7-3218-404B-B1AE-DB02EF4CC17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A2D-DD2D-4831-AB9A-92247484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7-3218-404B-B1AE-DB02EF4CC17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A2D-DD2D-4831-AB9A-92247484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7-3218-404B-B1AE-DB02EF4CC17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A2D-DD2D-4831-AB9A-92247484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3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7-3218-404B-B1AE-DB02EF4CC17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A2D-DD2D-4831-AB9A-92247484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3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7-3218-404B-B1AE-DB02EF4CC17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A2D-DD2D-4831-AB9A-92247484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1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7847-3218-404B-B1AE-DB02EF4CC17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DA2D-DD2D-4831-AB9A-92247484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8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7847-3218-404B-B1AE-DB02EF4CC17F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FDA2D-DD2D-4831-AB9A-92247484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914400"/>
            <a:ext cx="4279068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55" y="304800"/>
            <a:ext cx="4166247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87" y="3429000"/>
            <a:ext cx="4563587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00643"/>
            <a:ext cx="1475294" cy="6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5160"/>
            <a:ext cx="8534400" cy="65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4107906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667000"/>
            <a:ext cx="5297863" cy="2034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54447"/>
            <a:ext cx="1575816" cy="721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470159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/>
                </a:solidFill>
              </a:rPr>
              <a:t>LEVEL 1, LESSON </a:t>
            </a:r>
            <a:r>
              <a:rPr lang="en-US" sz="2800" b="1" dirty="0" smtClean="0">
                <a:solidFill>
                  <a:schemeClr val="tx2"/>
                </a:solidFill>
              </a:rPr>
              <a:t>4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101"/>
            <a:ext cx="8686800" cy="67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1345"/>
            <a:ext cx="8686799" cy="67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7179"/>
            <a:ext cx="8458199" cy="66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9357"/>
            <a:ext cx="8839200" cy="67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7534"/>
            <a:ext cx="8763000" cy="68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64"/>
            <a:ext cx="8915400" cy="689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289"/>
            <a:ext cx="8534400" cy="66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B97CAD3D49634BECB254722C354D7C37008FEABD6F9D4CF04C91B009375C867A56" ma:contentTypeVersion="3" ma:contentTypeDescription="Create a new document." ma:contentTypeScope="" ma:versionID="a766e3e382edcc5b931fc2d1e2d2326f">
  <xsd:schema xmlns:xsd="http://www.w3.org/2001/XMLSchema" xmlns:p="http://schemas.microsoft.com/office/2006/metadata/properties" xmlns:ns1="http://schemas.microsoft.com/sharepoint/v3" xmlns:ns2="EC068496-1DB6-4D20-B837-B04B199985E5" targetNamespace="http://schemas.microsoft.com/office/2006/metadata/properties" ma:root="true" ma:fieldsID="ce3bd1c53d1ed47b2cf110ed00a06db0" ns1:_="" ns2:_="">
    <xsd:import namespace="http://schemas.microsoft.com/sharepoint/v3"/>
    <xsd:import namespace="EC068496-1DB6-4D20-B837-B04B199985E5"/>
    <xsd:element name="properties">
      <xsd:complexType>
        <xsd:sequence>
          <xsd:element name="documentManagement">
            <xsd:complexType>
              <xsd:all>
                <xsd:element ref="ns2:Sensitivity"/>
                <xsd:element ref="ns1:Editor" minOccurs="0"/>
                <xsd:element ref="ns1:CheckoutUser" minOccurs="0"/>
                <xsd:element ref="ns1:Autho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ditor" ma:index="10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heckoutUser" ma:index="11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" ma:index="12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C068496-1DB6-4D20-B837-B04B199985E5" elementFormDefault="qualified">
    <xsd:import namespace="http://schemas.microsoft.com/office/2006/documentManagement/types"/>
    <xsd:element name="Sensitivity" ma:index="8" ma:displayName="Sensitivity" ma:description="Sensitive Data = Any data that, if lost, stolen or misused, could adversely impact FDIC, insured institutions or individuals.&#10;http://fdic01/division/doa/adminservices/records/directives/1000/1360-9.doc&#10;&#10;Sensitive PII = SSN alone and/or an individual’s full name plus 1 or more additional items of personal data.&#10;http://fdic01/division/dit/ITGovernance/PrivacyProgram/PersonallyIdentifiableInformation/index.html&#10;Non-Sensitive Data = Data that can be shared or viewed with no restrictions internal or external to FDIC.&#10;http://www.fdic.gov/regulations/laws/rules/2000-3800.html" ma:format="Dropdown" ma:internalName="Sensitivity">
      <xsd:simpleType>
        <xsd:restriction base="dms:Choice">
          <xsd:enumeration value="Sensitive Data"/>
          <xsd:enumeration value="Sensitive PII"/>
          <xsd:enumeration value="Non-Sensitive Dat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ensitivity xmlns="EC068496-1DB6-4D20-B837-B04B199985E5">Non-Sensitive Data</Sensitivity>
  </documentManagement>
</p:properties>
</file>

<file path=customXml/itemProps1.xml><?xml version="1.0" encoding="utf-8"?>
<ds:datastoreItem xmlns:ds="http://schemas.openxmlformats.org/officeDocument/2006/customXml" ds:itemID="{6A02D5BE-F4F5-4EDE-A01F-B5B9764DE909}"/>
</file>

<file path=customXml/itemProps2.xml><?xml version="1.0" encoding="utf-8"?>
<ds:datastoreItem xmlns:ds="http://schemas.openxmlformats.org/officeDocument/2006/customXml" ds:itemID="{DC4E4F3F-D943-4A48-8B0A-2B288258CC71}"/>
</file>

<file path=customXml/itemProps3.xml><?xml version="1.0" encoding="utf-8"?>
<ds:datastoreItem xmlns:ds="http://schemas.openxmlformats.org/officeDocument/2006/customXml" ds:itemID="{A2A84699-887E-4A1D-B059-05490C11FD43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Bass, Mary E.</cp:lastModifiedBy>
  <cp:revision>4</cp:revision>
  <dcterms:created xsi:type="dcterms:W3CDTF">2015-11-19T16:48:28Z</dcterms:created>
  <dcterms:modified xsi:type="dcterms:W3CDTF">2016-02-01T21:41:36Z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0x0101B97CAD3D49634BECB254722C354D7C37008FEABD6F9D4CF04C91B009375C867A56</vt:lpwstr>
  </property>
</Properties>
</file>