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2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2255-4B13-46C0-89B9-E3D7ABE9310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75F5-A6F2-4664-AA4E-27D37986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14400"/>
            <a:ext cx="427906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55" y="304800"/>
            <a:ext cx="416624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87" y="3429000"/>
            <a:ext cx="456358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00643"/>
            <a:ext cx="1475294" cy="6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107906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667000"/>
            <a:ext cx="5297863" cy="2034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54447"/>
            <a:ext cx="1575816" cy="721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68867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1, LESSON </a:t>
            </a:r>
            <a:r>
              <a:rPr lang="en-US" sz="2800" b="1" dirty="0" smtClean="0">
                <a:solidFill>
                  <a:schemeClr val="tx2"/>
                </a:solidFill>
              </a:rPr>
              <a:t>5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667"/>
            <a:ext cx="8610600" cy="67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343"/>
            <a:ext cx="8534400" cy="66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377"/>
            <a:ext cx="8686799" cy="67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606"/>
            <a:ext cx="8763000" cy="67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199" cy="65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84"/>
            <a:ext cx="8458200" cy="65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363829A1-A0E2-4648-AC01-B3EC21F23DB3}"/>
</file>

<file path=customXml/itemProps2.xml><?xml version="1.0" encoding="utf-8"?>
<ds:datastoreItem xmlns:ds="http://schemas.openxmlformats.org/officeDocument/2006/customXml" ds:itemID="{D3B61D63-E044-4CCA-916F-3F4830B1B64B}"/>
</file>

<file path=customXml/itemProps3.xml><?xml version="1.0" encoding="utf-8"?>
<ds:datastoreItem xmlns:ds="http://schemas.openxmlformats.org/officeDocument/2006/customXml" ds:itemID="{7B835D81-E064-49BC-8949-87C78F3A4444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Bass, Mary E.</cp:lastModifiedBy>
  <cp:revision>4</cp:revision>
  <dcterms:created xsi:type="dcterms:W3CDTF">2015-11-19T17:01:19Z</dcterms:created>
  <dcterms:modified xsi:type="dcterms:W3CDTF">2016-02-01T21:42:00Z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</Properties>
</file>