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jpg" ContentType="image/jpe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PNG" ContentType="image/png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>
      <p:cViewPr varScale="1">
        <p:scale>
          <a:sx n="126" d="100"/>
          <a:sy n="126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17E5-E889-4A34-8BC4-2441DB2B7B28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484-D7A9-43B2-904D-E5C6B366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1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17E5-E889-4A34-8BC4-2441DB2B7B28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484-D7A9-43B2-904D-E5C6B366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48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17E5-E889-4A34-8BC4-2441DB2B7B28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484-D7A9-43B2-904D-E5C6B366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23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17E5-E889-4A34-8BC4-2441DB2B7B28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484-D7A9-43B2-904D-E5C6B366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37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17E5-E889-4A34-8BC4-2441DB2B7B28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484-D7A9-43B2-904D-E5C6B366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5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17E5-E889-4A34-8BC4-2441DB2B7B28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484-D7A9-43B2-904D-E5C6B366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38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17E5-E889-4A34-8BC4-2441DB2B7B28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484-D7A9-43B2-904D-E5C6B366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17E5-E889-4A34-8BC4-2441DB2B7B28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484-D7A9-43B2-904D-E5C6B366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52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17E5-E889-4A34-8BC4-2441DB2B7B28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484-D7A9-43B2-904D-E5C6B366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9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17E5-E889-4A34-8BC4-2441DB2B7B28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484-D7A9-43B2-904D-E5C6B366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92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17E5-E889-4A34-8BC4-2441DB2B7B28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2B484-D7A9-43B2-904D-E5C6B366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5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617E5-E889-4A34-8BC4-2441DB2B7B28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2B484-D7A9-43B2-904D-E5C6B36638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7" y="914400"/>
            <a:ext cx="4279068" cy="1905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355" y="304800"/>
            <a:ext cx="4166247" cy="2819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587" y="3429000"/>
            <a:ext cx="4563587" cy="1752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00643"/>
            <a:ext cx="1475294" cy="67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74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0"/>
            <a:ext cx="4107906" cy="1828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50" y="2667000"/>
            <a:ext cx="5297863" cy="20345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654447"/>
            <a:ext cx="1575816" cy="7217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9400" y="4701591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/>
                </a:solidFill>
              </a:rPr>
              <a:t>LEVEL 1, LESSON </a:t>
            </a:r>
            <a:r>
              <a:rPr lang="en-US" sz="2800" b="1" dirty="0" smtClean="0">
                <a:solidFill>
                  <a:schemeClr val="tx2"/>
                </a:solidFill>
              </a:rPr>
              <a:t>6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89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00160"/>
            <a:ext cx="8534400" cy="6575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32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4547"/>
            <a:ext cx="8534400" cy="660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73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1573"/>
            <a:ext cx="8534400" cy="669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97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1340"/>
            <a:ext cx="8686800" cy="671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76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7158"/>
            <a:ext cx="8458200" cy="6562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74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8419"/>
            <a:ext cx="8610599" cy="678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93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B97CAD3D49634BECB254722C354D7C37008FEABD6F9D4CF04C91B009375C867A56" ma:contentTypeVersion="3" ma:contentTypeDescription="Create a new document." ma:contentTypeScope="" ma:versionID="a766e3e382edcc5b931fc2d1e2d2326f">
  <xsd:schema xmlns:xsd="http://www.w3.org/2001/XMLSchema" xmlns:p="http://schemas.microsoft.com/office/2006/metadata/properties" xmlns:ns1="http://schemas.microsoft.com/sharepoint/v3" xmlns:ns2="EC068496-1DB6-4D20-B837-B04B199985E5" targetNamespace="http://schemas.microsoft.com/office/2006/metadata/properties" ma:root="true" ma:fieldsID="ce3bd1c53d1ed47b2cf110ed00a06db0" ns1:_="" ns2:_="">
    <xsd:import namespace="http://schemas.microsoft.com/sharepoint/v3"/>
    <xsd:import namespace="EC068496-1DB6-4D20-B837-B04B199985E5"/>
    <xsd:element name="properties">
      <xsd:complexType>
        <xsd:sequence>
          <xsd:element name="documentManagement">
            <xsd:complexType>
              <xsd:all>
                <xsd:element ref="ns2:Sensitivity"/>
                <xsd:element ref="ns1:Editor" minOccurs="0"/>
                <xsd:element ref="ns1:CheckoutUser" minOccurs="0"/>
                <xsd:element ref="ns1:Autho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Editor" ma:index="10" nillable="true" ma:displayName="Modified By" ma:list="UserInfo" ma:internalName="Edit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heckoutUser" ma:index="11" nillable="true" ma:displayName="Checked Out To" ma:list="UserInfo" ma:internalName="CheckoutUse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uthor" ma:index="12" nillable="true" ma:displayName="Created By" ma:list="UserInfo" ma:internalName="Auth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EC068496-1DB6-4D20-B837-B04B199985E5" elementFormDefault="qualified">
    <xsd:import namespace="http://schemas.microsoft.com/office/2006/documentManagement/types"/>
    <xsd:element name="Sensitivity" ma:index="8" ma:displayName="Sensitivity" ma:description="Sensitive Data = Any data that, if lost, stolen or misused, could adversely impact FDIC, insured institutions or individuals.&#10;http://fdic01/division/doa/adminservices/records/directives/1000/1360-9.doc&#10;&#10;Sensitive PII = SSN alone and/or an individual’s full name plus 1 or more additional items of personal data.&#10;http://fdic01/division/dit/ITGovernance/PrivacyProgram/PersonallyIdentifiableInformation/index.html&#10;Non-Sensitive Data = Data that can be shared or viewed with no restrictions internal or external to FDIC.&#10;http://www.fdic.gov/regulations/laws/rules/2000-3800.html" ma:format="Dropdown" ma:internalName="Sensitivity">
      <xsd:simpleType>
        <xsd:restriction base="dms:Choice">
          <xsd:enumeration value="Sensitive Data"/>
          <xsd:enumeration value="Sensitive PII"/>
          <xsd:enumeration value="Non-Sensitive Data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ensitivity xmlns="EC068496-1DB6-4D20-B837-B04B199985E5">Non-Sensitive Data</Sensitivity>
  </documentManagement>
</p:properties>
</file>

<file path=customXml/itemProps1.xml><?xml version="1.0" encoding="utf-8"?>
<ds:datastoreItem xmlns:ds="http://schemas.openxmlformats.org/officeDocument/2006/customXml" ds:itemID="{2508F6CE-8C50-4995-B87F-AF5E1507C589}"/>
</file>

<file path=customXml/itemProps2.xml><?xml version="1.0" encoding="utf-8"?>
<ds:datastoreItem xmlns:ds="http://schemas.openxmlformats.org/officeDocument/2006/customXml" ds:itemID="{5B0AE736-CD5A-4879-B777-E40A56A94635}"/>
</file>

<file path=customXml/itemProps3.xml><?xml version="1.0" encoding="utf-8"?>
<ds:datastoreItem xmlns:ds="http://schemas.openxmlformats.org/officeDocument/2006/customXml" ds:itemID="{DE8FD035-3F85-4A94-928C-C25CDB03E2C1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</Words>
  <Application>Microsoft Office PowerPoint</Application>
  <PresentationFormat>On-screen Show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Bass, Mary E.</cp:lastModifiedBy>
  <cp:revision>4</cp:revision>
  <dcterms:created xsi:type="dcterms:W3CDTF">2015-11-19T17:05:41Z</dcterms:created>
  <dcterms:modified xsi:type="dcterms:W3CDTF">2016-02-01T21:42:27Z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0x0101B97CAD3D49634BECB254722C354D7C37008FEABD6F9D4CF04C91B009375C867A56</vt:lpwstr>
  </property>
</Properties>
</file>