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9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7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1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6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2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B980-D73A-40B9-A316-D30CF2BAA8E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9A15-66B0-4447-8F39-32815FB3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9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42" y="609600"/>
            <a:ext cx="3920738" cy="2666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4" y="1052513"/>
            <a:ext cx="3980802" cy="209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88" y="3886200"/>
            <a:ext cx="3849552" cy="1478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5786138"/>
            <a:ext cx="1469391" cy="6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20914"/>
            <a:ext cx="1347216" cy="617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12" y="2743200"/>
            <a:ext cx="5555672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89340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2, </a:t>
            </a:r>
            <a:r>
              <a:rPr lang="en-US" sz="2800" b="1" smtClean="0">
                <a:solidFill>
                  <a:schemeClr val="tx2"/>
                </a:solidFill>
              </a:rPr>
              <a:t>LESSON </a:t>
            </a:r>
            <a:r>
              <a:rPr lang="en-US" sz="2800" b="1" dirty="0" smtClean="0">
                <a:solidFill>
                  <a:schemeClr val="tx2"/>
                </a:solidFill>
              </a:rPr>
              <a:t>2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6959"/>
            <a:ext cx="3665538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248"/>
            <a:ext cx="8077199" cy="64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3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7468"/>
            <a:ext cx="8381999" cy="65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228600"/>
            <a:ext cx="8146472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322"/>
            <a:ext cx="8534399" cy="66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2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2455"/>
            <a:ext cx="8381999" cy="66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1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569"/>
            <a:ext cx="8000999" cy="61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4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Macintosh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Microsoft Office User</cp:lastModifiedBy>
  <cp:revision>3</cp:revision>
  <dcterms:created xsi:type="dcterms:W3CDTF">2015-12-04T18:51:46Z</dcterms:created>
  <dcterms:modified xsi:type="dcterms:W3CDTF">2016-01-26T21:19:36Z</dcterms:modified>
</cp:coreProperties>
</file>