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2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3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BAED-88B9-4123-A9E4-A33886AFD76F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CC256-C814-45AE-9B44-28E97D16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89340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LESSON </a:t>
            </a:r>
            <a:r>
              <a:rPr lang="en-US" sz="2800" b="1" dirty="0" smtClean="0">
                <a:solidFill>
                  <a:schemeClr val="tx2"/>
                </a:solidFill>
              </a:rPr>
              <a:t>3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8" y="327637"/>
            <a:ext cx="8008492" cy="63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4286"/>
            <a:ext cx="8153400" cy="628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8" y="277214"/>
            <a:ext cx="8139492" cy="63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799"/>
            <a:ext cx="7924800" cy="62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01"/>
            <a:ext cx="8229599" cy="65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45"/>
            <a:ext cx="8077199" cy="63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3</cp:revision>
  <dcterms:created xsi:type="dcterms:W3CDTF">2015-12-04T18:55:30Z</dcterms:created>
  <dcterms:modified xsi:type="dcterms:W3CDTF">2016-01-26T21:20:55Z</dcterms:modified>
</cp:coreProperties>
</file>