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B8AE-4FAA-4E76-ACF1-DFF2E1C1B14C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241-919A-458E-BD02-B8B45511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2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B8AE-4FAA-4E76-ACF1-DFF2E1C1B14C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241-919A-458E-BD02-B8B45511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5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B8AE-4FAA-4E76-ACF1-DFF2E1C1B14C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241-919A-458E-BD02-B8B45511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1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B8AE-4FAA-4E76-ACF1-DFF2E1C1B14C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241-919A-458E-BD02-B8B45511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B8AE-4FAA-4E76-ACF1-DFF2E1C1B14C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241-919A-458E-BD02-B8B45511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4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B8AE-4FAA-4E76-ACF1-DFF2E1C1B14C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241-919A-458E-BD02-B8B45511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6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B8AE-4FAA-4E76-ACF1-DFF2E1C1B14C}" type="datetimeFigureOut">
              <a:rPr lang="en-US" smtClean="0"/>
              <a:t>1/26/16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241-919A-458E-BD02-B8B45511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4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B8AE-4FAA-4E76-ACF1-DFF2E1C1B14C}" type="datetimeFigureOut">
              <a:rPr lang="en-US" smtClean="0"/>
              <a:t>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241-919A-458E-BD02-B8B45511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1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B8AE-4FAA-4E76-ACF1-DFF2E1C1B14C}" type="datetimeFigureOut">
              <a:rPr lang="en-US" smtClean="0"/>
              <a:t>1/26/16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241-919A-458E-BD02-B8B45511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6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B8AE-4FAA-4E76-ACF1-DFF2E1C1B14C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241-919A-458E-BD02-B8B45511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5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B8AE-4FAA-4E76-ACF1-DFF2E1C1B14C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F241-919A-458E-BD02-B8B45511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6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2B8AE-4FAA-4E76-ACF1-DFF2E1C1B14C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8F241-919A-458E-BD02-B8B45511E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42" y="609600"/>
            <a:ext cx="3920738" cy="2666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4" y="1052513"/>
            <a:ext cx="3980802" cy="2093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88" y="3886200"/>
            <a:ext cx="3849552" cy="1478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5786138"/>
            <a:ext cx="1469391" cy="67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20914"/>
            <a:ext cx="1347216" cy="617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12" y="2743200"/>
            <a:ext cx="5555672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4875637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tx2"/>
                </a:solidFill>
              </a:rPr>
              <a:t>LEVEL 2, LESSON </a:t>
            </a:r>
            <a:r>
              <a:rPr lang="en-US" sz="2800" b="1" dirty="0" smtClean="0">
                <a:solidFill>
                  <a:schemeClr val="tx2"/>
                </a:solidFill>
              </a:rPr>
              <a:t>7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6959"/>
            <a:ext cx="3665538" cy="19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435186"/>
            <a:ext cx="7743825" cy="596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3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5417"/>
            <a:ext cx="8229600" cy="632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23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9609"/>
            <a:ext cx="8305800" cy="63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2970"/>
            <a:ext cx="8077199" cy="61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14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9383"/>
            <a:ext cx="8382000" cy="64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0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3194"/>
            <a:ext cx="8305800" cy="663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57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791"/>
            <a:ext cx="8534400" cy="661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39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Macintosh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Microsoft Office User</cp:lastModifiedBy>
  <cp:revision>3</cp:revision>
  <dcterms:created xsi:type="dcterms:W3CDTF">2015-12-04T19:09:13Z</dcterms:created>
  <dcterms:modified xsi:type="dcterms:W3CDTF">2016-01-26T21:25:51Z</dcterms:modified>
</cp:coreProperties>
</file>