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>
      <p:cViewPr varScale="1">
        <p:scale>
          <a:sx n="107" d="100"/>
          <a:sy n="107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BDAD-7C77-4102-BAF7-9EEE4B38C5BB}" type="datetimeFigureOut">
              <a:rPr lang="en-US" smtClean="0"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BF79-90A9-4CBA-82FC-B6A2D65B0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06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BDAD-7C77-4102-BAF7-9EEE4B38C5BB}" type="datetimeFigureOut">
              <a:rPr lang="en-US" smtClean="0"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BF79-90A9-4CBA-82FC-B6A2D65B0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24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BDAD-7C77-4102-BAF7-9EEE4B38C5BB}" type="datetimeFigureOut">
              <a:rPr lang="en-US" smtClean="0"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BF79-90A9-4CBA-82FC-B6A2D65B0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53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BDAD-7C77-4102-BAF7-9EEE4B38C5BB}" type="datetimeFigureOut">
              <a:rPr lang="en-US" smtClean="0"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BF79-90A9-4CBA-82FC-B6A2D65B0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BDAD-7C77-4102-BAF7-9EEE4B38C5BB}" type="datetimeFigureOut">
              <a:rPr lang="en-US" smtClean="0"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BF79-90A9-4CBA-82FC-B6A2D65B0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2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BDAD-7C77-4102-BAF7-9EEE4B38C5BB}" type="datetimeFigureOut">
              <a:rPr lang="en-US" smtClean="0"/>
              <a:t>1/26/16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BF79-90A9-4CBA-82FC-B6A2D65B0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1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BDAD-7C77-4102-BAF7-9EEE4B38C5BB}" type="datetimeFigureOut">
              <a:rPr lang="en-US" smtClean="0"/>
              <a:t>1/26/16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BF79-90A9-4CBA-82FC-B6A2D65B0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5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BDAD-7C77-4102-BAF7-9EEE4B38C5BB}" type="datetimeFigureOut">
              <a:rPr lang="en-US" smtClean="0"/>
              <a:t>1/26/16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BF79-90A9-4CBA-82FC-B6A2D65B0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49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BDAD-7C77-4102-BAF7-9EEE4B38C5BB}" type="datetimeFigureOut">
              <a:rPr lang="en-US" smtClean="0"/>
              <a:t>1/26/16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BF79-90A9-4CBA-82FC-B6A2D65B0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6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BDAD-7C77-4102-BAF7-9EEE4B38C5BB}" type="datetimeFigureOut">
              <a:rPr lang="en-US" smtClean="0"/>
              <a:t>1/26/16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BF79-90A9-4CBA-82FC-B6A2D65B0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83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BDAD-7C77-4102-BAF7-9EEE4B38C5BB}" type="datetimeFigureOut">
              <a:rPr lang="en-US" smtClean="0"/>
              <a:t>1/26/16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1BF79-90A9-4CBA-82FC-B6A2D65B0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3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2BDAD-7C77-4102-BAF7-9EEE4B38C5BB}" type="datetimeFigureOut">
              <a:rPr lang="en-US" smtClean="0"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1BF79-90A9-4CBA-82FC-B6A2D65B0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4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342" y="609600"/>
            <a:ext cx="3920738" cy="26661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84" y="1052513"/>
            <a:ext cx="3980802" cy="20938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688" y="3886200"/>
            <a:ext cx="3849552" cy="1478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99" y="5786138"/>
            <a:ext cx="1469391" cy="67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5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920914"/>
            <a:ext cx="1347216" cy="6170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512" y="2743200"/>
            <a:ext cx="5555672" cy="213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4893404"/>
            <a:ext cx="2962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tx2"/>
                </a:solidFill>
              </a:rPr>
              <a:t>LEVEL 2, LESSON </a:t>
            </a:r>
            <a:r>
              <a:rPr lang="en-US" sz="2800" b="1" dirty="0" smtClean="0">
                <a:solidFill>
                  <a:schemeClr val="tx2"/>
                </a:solidFill>
              </a:rPr>
              <a:t>8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6959"/>
            <a:ext cx="3665538" cy="192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55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316869" cy="641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57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78893"/>
            <a:ext cx="8077199" cy="625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94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0190"/>
            <a:ext cx="8229600" cy="64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87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3055"/>
            <a:ext cx="8153399" cy="651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47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791"/>
            <a:ext cx="8305800" cy="643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24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</Words>
  <Application>Microsoft Macintosh PowerPoint</Application>
  <PresentationFormat>On-screen Show (4:3)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PGCPS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Baudoin</dc:creator>
  <cp:lastModifiedBy>Microsoft Office User</cp:lastModifiedBy>
  <cp:revision>3</cp:revision>
  <dcterms:created xsi:type="dcterms:W3CDTF">2015-12-04T19:11:52Z</dcterms:created>
  <dcterms:modified xsi:type="dcterms:W3CDTF">2016-01-26T21:27:22Z</dcterms:modified>
</cp:coreProperties>
</file>