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0" r:id="rId3"/>
    <p:sldId id="258" r:id="rId4"/>
    <p:sldId id="262" r:id="rId5"/>
    <p:sldId id="264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1066" y="-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D2A9D-C8D7-45EA-9909-768D465A0288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C0758-C60E-4775-A253-418977D50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815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D2A9D-C8D7-45EA-9909-768D465A0288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C0758-C60E-4775-A253-418977D50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140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D2A9D-C8D7-45EA-9909-768D465A0288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C0758-C60E-4775-A253-418977D50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0307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58575-C9E2-40A0-9224-135AD7066A4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08/05/2017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B725-F626-4811-B49D-8B654EAD01E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207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58575-C9E2-40A0-9224-135AD7066A4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08/05/2017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B725-F626-4811-B49D-8B654EAD01E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5840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58575-C9E2-40A0-9224-135AD7066A4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08/05/2017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B725-F626-4811-B49D-8B654EAD01E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351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58575-C9E2-40A0-9224-135AD7066A4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08/05/2017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B725-F626-4811-B49D-8B654EAD01E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7495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58575-C9E2-40A0-9224-135AD7066A4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08/05/2017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B725-F626-4811-B49D-8B654EAD01E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6627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58575-C9E2-40A0-9224-135AD7066A4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08/05/2017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B725-F626-4811-B49D-8B654EAD01E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6252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58575-C9E2-40A0-9224-135AD7066A4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08/05/2017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B725-F626-4811-B49D-8B654EAD01E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4395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58575-C9E2-40A0-9224-135AD7066A4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08/05/2017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B725-F626-4811-B49D-8B654EAD01E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401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D2A9D-C8D7-45EA-9909-768D465A0288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C0758-C60E-4775-A253-418977D50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7525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58575-C9E2-40A0-9224-135AD7066A4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08/05/2017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B725-F626-4811-B49D-8B654EAD01E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3507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58575-C9E2-40A0-9224-135AD7066A4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08/05/2017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B725-F626-4811-B49D-8B654EAD01E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1997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58575-C9E2-40A0-9224-135AD7066A4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08/05/2017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B725-F626-4811-B49D-8B654EAD01E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241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D2A9D-C8D7-45EA-9909-768D465A0288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C0758-C60E-4775-A253-418977D50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849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D2A9D-C8D7-45EA-9909-768D465A0288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C0758-C60E-4775-A253-418977D50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034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D2A9D-C8D7-45EA-9909-768D465A0288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C0758-C60E-4775-A253-418977D50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079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D2A9D-C8D7-45EA-9909-768D465A0288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C0758-C60E-4775-A253-418977D50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558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D2A9D-C8D7-45EA-9909-768D465A0288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C0758-C60E-4775-A253-418977D50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008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D2A9D-C8D7-45EA-9909-768D465A0288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C0758-C60E-4775-A253-418977D50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248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D2A9D-C8D7-45EA-9909-768D465A0288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C0758-C60E-4775-A253-418977D50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621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D2A9D-C8D7-45EA-9909-768D465A0288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C0758-C60E-4775-A253-418977D50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326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158575-C9E2-40A0-9224-135AD7066A4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08/05/2017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EB725-F626-4811-B49D-8B654EAD01E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420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82" y="1028149"/>
            <a:ext cx="4038968" cy="1981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994" y="381000"/>
            <a:ext cx="4291212" cy="2894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740" y="5715000"/>
            <a:ext cx="1471676" cy="6740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490" y="3505199"/>
            <a:ext cx="4228110" cy="1623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987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5207"/>
            <a:ext cx="8382000" cy="64699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38400" y="4800600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LEVEL 4, LESSON 6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261174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799"/>
            <a:ext cx="8458200" cy="6477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879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8229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914400"/>
            <a:ext cx="5553075" cy="4939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054" y="914401"/>
            <a:ext cx="6753746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14486"/>
            <a:ext cx="7315200" cy="5295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altLang="vi-VN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ja-JP" sz="1200" smtClean="0">
                <a:solidFill>
                  <a:prstClr val="black"/>
                </a:solidFill>
                <a:latin typeface="Cambria" pitchFamily="18" charset="0"/>
                <a:ea typeface="MS Mincho" pitchFamily="49" charset="-128"/>
                <a:cs typeface="Times New Roman" pitchFamily="18" charset="0"/>
              </a:rPr>
              <a:t>      </a:t>
            </a:r>
          </a:p>
          <a:p>
            <a:pPr eaLnBrk="0" hangingPunct="0"/>
            <a:r>
              <a:rPr lang="en-US" altLang="ja-JP" sz="1200" smtClean="0">
                <a:solidFill>
                  <a:prstClr val="black"/>
                </a:solidFill>
                <a:latin typeface="Cambria" pitchFamily="18" charset="0"/>
                <a:ea typeface="MS Mincho" pitchFamily="49" charset="-128"/>
                <a:cs typeface="Times New Roman" pitchFamily="18" charset="0"/>
              </a:rPr>
              <a:t/>
            </a:r>
            <a:br>
              <a:rPr lang="en-US" altLang="ja-JP" sz="1200" smtClean="0">
                <a:solidFill>
                  <a:prstClr val="black"/>
                </a:solidFill>
                <a:latin typeface="Cambria" pitchFamily="18" charset="0"/>
                <a:ea typeface="MS Mincho" pitchFamily="49" charset="-128"/>
                <a:cs typeface="Times New Roman" pitchFamily="18" charset="0"/>
              </a:rPr>
            </a:br>
            <a:endParaRPr lang="en-US" altLang="ja-JP" smtClean="0">
              <a:solidFill>
                <a:prstClr val="black"/>
              </a:solidFill>
            </a:endParaRP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304800" y="16565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altLang="vi-VN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ja-JP" sz="1200" smtClean="0">
                <a:solidFill>
                  <a:prstClr val="black"/>
                </a:solidFill>
                <a:latin typeface="Cambria" pitchFamily="18" charset="0"/>
                <a:ea typeface="MS Mincho" pitchFamily="49" charset="-128"/>
                <a:cs typeface="Times New Roman" pitchFamily="18" charset="0"/>
              </a:rPr>
              <a:t>      </a:t>
            </a:r>
          </a:p>
          <a:p>
            <a:pPr eaLnBrk="0" hangingPunct="0"/>
            <a:r>
              <a:rPr lang="en-US" altLang="ja-JP" sz="1200" smtClean="0">
                <a:solidFill>
                  <a:prstClr val="black"/>
                </a:solidFill>
                <a:latin typeface="Cambria" pitchFamily="18" charset="0"/>
                <a:ea typeface="MS Mincho" pitchFamily="49" charset="-128"/>
                <a:cs typeface="Times New Roman" pitchFamily="18" charset="0"/>
              </a:rPr>
              <a:t/>
            </a:r>
            <a:br>
              <a:rPr lang="en-US" altLang="ja-JP" sz="1200" smtClean="0">
                <a:solidFill>
                  <a:prstClr val="black"/>
                </a:solidFill>
                <a:latin typeface="Cambria" pitchFamily="18" charset="0"/>
                <a:ea typeface="MS Mincho" pitchFamily="49" charset="-128"/>
                <a:cs typeface="Times New Roman" pitchFamily="18" charset="0"/>
              </a:rPr>
            </a:br>
            <a:endParaRPr lang="en-US" altLang="ja-JP" smtClean="0">
              <a:solidFill>
                <a:prstClr val="black"/>
              </a:solidFill>
            </a:endParaRPr>
          </a:p>
        </p:txBody>
      </p:sp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251713"/>
            <a:ext cx="7924800" cy="30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traight Connector 1699"/>
          <p:cNvSpPr>
            <a:spLocks noChangeShapeType="1"/>
          </p:cNvSpPr>
          <p:nvPr/>
        </p:nvSpPr>
        <p:spPr bwMode="auto">
          <a:xfrm>
            <a:off x="685800" y="6324600"/>
            <a:ext cx="7742583" cy="463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20000" dir="5400000" rotWithShape="0">
                    <a:srgbClr val="808080">
                      <a:alpha val="37999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1500" y="6324600"/>
            <a:ext cx="78486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cap="all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cap="all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MONEY smart for grades 9-12 and ages and ages 18-20 Teacher Presentation slides	          lesson </a:t>
            </a:r>
            <a:r>
              <a:rPr lang="en-US" sz="800" b="1" cap="all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6: bread-and-butter</a:t>
            </a:r>
            <a:endParaRPr lang="vi-VN" sz="800" b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14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21</Words>
  <Application>Microsoft Office PowerPoint</Application>
  <PresentationFormat>On-screen Show (4:3)</PresentationFormat>
  <Paragraphs>6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6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 Baudoin</dc:creator>
  <cp:lastModifiedBy>Gustafson, Joan L.</cp:lastModifiedBy>
  <cp:revision>5</cp:revision>
  <dcterms:created xsi:type="dcterms:W3CDTF">2015-12-03T00:47:48Z</dcterms:created>
  <dcterms:modified xsi:type="dcterms:W3CDTF">2017-05-08T17:15:00Z</dcterms:modified>
</cp:coreProperties>
</file>