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95563-D75D-404C-93A9-916308D02EC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5D3EA-086F-438F-BC0C-61DE0BF04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0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6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4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3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7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5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0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8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5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8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6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F5382-F83E-4031-879D-9DCFDE12C498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1D4E9-3345-415A-A9BC-B68C65D3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733800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7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14" y="205036"/>
            <a:ext cx="8170371" cy="63065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477577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LEVEL 4, LESSON 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132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2" y="0"/>
            <a:ext cx="8919818" cy="679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6207"/>
            <a:ext cx="8458199" cy="656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63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93698"/>
            <a:ext cx="8534400" cy="655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0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PGCPS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Smart for Young People Curriculum</dc:title>
  <dc:creator>Susan Baudoin</dc:creator>
  <cp:lastModifiedBy>Susan Baudoin</cp:lastModifiedBy>
  <cp:revision>5</cp:revision>
  <dcterms:created xsi:type="dcterms:W3CDTF">2015-11-17T14:16:11Z</dcterms:created>
  <dcterms:modified xsi:type="dcterms:W3CDTF">2016-01-19T18:30:12Z</dcterms:modified>
</cp:coreProperties>
</file>