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7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8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7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6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1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9BF0-C8C2-420F-9B2C-086EF16E0A4D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E49C-E2F3-409B-A583-52062574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2841"/>
            <a:ext cx="8305800" cy="6411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953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LEVEL 4, LESSON 10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733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76"/>
            <a:ext cx="8458200" cy="663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684"/>
            <a:ext cx="8458200" cy="66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5711"/>
            <a:ext cx="8305799" cy="64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220"/>
            <a:ext cx="8534400" cy="66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3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Susan Baudoin</cp:lastModifiedBy>
  <cp:revision>3</cp:revision>
  <dcterms:created xsi:type="dcterms:W3CDTF">2015-12-03T01:35:42Z</dcterms:created>
  <dcterms:modified xsi:type="dcterms:W3CDTF">2016-01-19T18:32:31Z</dcterms:modified>
</cp:coreProperties>
</file>