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7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4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9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6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3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7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5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4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E1D1-88FA-48D2-BFFC-96E709ED538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253F-44AF-40F9-B0D3-42564D35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95" y="311658"/>
            <a:ext cx="8184805" cy="63177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62200" y="50292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LEVEL 4  LESSON 15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188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2846"/>
            <a:ext cx="8153400" cy="635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2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4762"/>
            <a:ext cx="8382000" cy="652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0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"/>
            <a:ext cx="8153399" cy="634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7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2</cp:revision>
  <dcterms:created xsi:type="dcterms:W3CDTF">2015-12-04T18:23:23Z</dcterms:created>
  <dcterms:modified xsi:type="dcterms:W3CDTF">2016-01-19T18:33:25Z</dcterms:modified>
</cp:coreProperties>
</file>