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9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E1D1-88FA-48D2-BFFC-96E709ED5387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253F-44AF-40F9-B0D3-42564D35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2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E1D1-88FA-48D2-BFFC-96E709ED5387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253F-44AF-40F9-B0D3-42564D35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875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E1D1-88FA-48D2-BFFC-96E709ED5387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253F-44AF-40F9-B0D3-42564D35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31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E1D1-88FA-48D2-BFFC-96E709ED5387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253F-44AF-40F9-B0D3-42564D35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440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E1D1-88FA-48D2-BFFC-96E709ED5387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253F-44AF-40F9-B0D3-42564D35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87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E1D1-88FA-48D2-BFFC-96E709ED5387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253F-44AF-40F9-B0D3-42564D35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197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E1D1-88FA-48D2-BFFC-96E709ED5387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253F-44AF-40F9-B0D3-42564D35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56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E1D1-88FA-48D2-BFFC-96E709ED5387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253F-44AF-40F9-B0D3-42564D35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534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E1D1-88FA-48D2-BFFC-96E709ED5387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253F-44AF-40F9-B0D3-42564D35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272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E1D1-88FA-48D2-BFFC-96E709ED5387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253F-44AF-40F9-B0D3-42564D35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50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E1D1-88FA-48D2-BFFC-96E709ED5387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253F-44AF-40F9-B0D3-42564D35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543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AE1D1-88FA-48D2-BFFC-96E709ED5387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4253F-44AF-40F9-B0D3-42564D35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29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82" y="1028149"/>
            <a:ext cx="4038968" cy="1981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994" y="381000"/>
            <a:ext cx="4291212" cy="2894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740" y="5715000"/>
            <a:ext cx="1471676" cy="674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7490" y="3505199"/>
            <a:ext cx="4228110" cy="1623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987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95" y="311658"/>
            <a:ext cx="8184805" cy="631774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62200" y="50292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LEVEL 4  LESSON 15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71886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82846"/>
            <a:ext cx="8153400" cy="6351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327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4762"/>
            <a:ext cx="8382000" cy="6529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905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28600"/>
            <a:ext cx="8153399" cy="6341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971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</Words>
  <Application>Microsoft Office PowerPoint</Application>
  <PresentationFormat>On-screen Show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PGCPS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Baudoin</dc:creator>
  <cp:lastModifiedBy>Susan Baudoin</cp:lastModifiedBy>
  <cp:revision>2</cp:revision>
  <dcterms:created xsi:type="dcterms:W3CDTF">2015-12-04T18:23:23Z</dcterms:created>
  <dcterms:modified xsi:type="dcterms:W3CDTF">2016-01-19T18:33:25Z</dcterms:modified>
</cp:coreProperties>
</file>