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4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2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6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E33E-6B20-4739-9E10-BF76FCF21D4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2AA74-271C-43C5-8896-F19C2D32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9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" y="1028149"/>
            <a:ext cx="4038968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4" y="381000"/>
            <a:ext cx="4291212" cy="289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0" y="5715000"/>
            <a:ext cx="1471676" cy="67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0" y="3505199"/>
            <a:ext cx="4228110" cy="16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0477"/>
            <a:ext cx="8077200" cy="6234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181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LEVEL 4  LESSON 16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641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8994"/>
            <a:ext cx="8382000" cy="65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3088"/>
            <a:ext cx="8382000" cy="64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127"/>
            <a:ext cx="8534400" cy="65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0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9978"/>
            <a:ext cx="8077200" cy="63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1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5" y="128438"/>
            <a:ext cx="8351575" cy="65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9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2445"/>
            <a:ext cx="8153400" cy="62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1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" y="76307"/>
            <a:ext cx="8489504" cy="65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6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Susan Baudoin</cp:lastModifiedBy>
  <cp:revision>2</cp:revision>
  <dcterms:created xsi:type="dcterms:W3CDTF">2015-12-04T18:25:29Z</dcterms:created>
  <dcterms:modified xsi:type="dcterms:W3CDTF">2016-01-19T18:33:33Z</dcterms:modified>
</cp:coreProperties>
</file>