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9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6C52-6716-4F9B-AC95-5FCCAA37D4EE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FAF67-D88D-4CB6-98B2-7775EA6A2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85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6C52-6716-4F9B-AC95-5FCCAA37D4EE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FAF67-D88D-4CB6-98B2-7775EA6A2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2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6C52-6716-4F9B-AC95-5FCCAA37D4EE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FAF67-D88D-4CB6-98B2-7775EA6A2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84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6C52-6716-4F9B-AC95-5FCCAA37D4EE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FAF67-D88D-4CB6-98B2-7775EA6A2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08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6C52-6716-4F9B-AC95-5FCCAA37D4EE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FAF67-D88D-4CB6-98B2-7775EA6A2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43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6C52-6716-4F9B-AC95-5FCCAA37D4EE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FAF67-D88D-4CB6-98B2-7775EA6A2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8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6C52-6716-4F9B-AC95-5FCCAA37D4EE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FAF67-D88D-4CB6-98B2-7775EA6A2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22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6C52-6716-4F9B-AC95-5FCCAA37D4EE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FAF67-D88D-4CB6-98B2-7775EA6A2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98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6C52-6716-4F9B-AC95-5FCCAA37D4EE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FAF67-D88D-4CB6-98B2-7775EA6A2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35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6C52-6716-4F9B-AC95-5FCCAA37D4EE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FAF67-D88D-4CB6-98B2-7775EA6A2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93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6C52-6716-4F9B-AC95-5FCCAA37D4EE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FAF67-D88D-4CB6-98B2-7775EA6A2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31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B6C52-6716-4F9B-AC95-5FCCAA37D4EE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FAF67-D88D-4CB6-98B2-7775EA6A2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20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82" y="1028149"/>
            <a:ext cx="4038968" cy="1981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994" y="381000"/>
            <a:ext cx="4291212" cy="2894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740" y="5715000"/>
            <a:ext cx="1471676" cy="674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490" y="3505199"/>
            <a:ext cx="4228110" cy="162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87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4023"/>
            <a:ext cx="8382000" cy="64699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49530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LEVEL 4   LESSON 18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57962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3910"/>
            <a:ext cx="8458200" cy="656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34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0896"/>
            <a:ext cx="8610600" cy="667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132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2815"/>
            <a:ext cx="8305800" cy="638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065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8279"/>
            <a:ext cx="8153399" cy="631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74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4702"/>
            <a:ext cx="8153400" cy="634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376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</Words>
  <Application>Microsoft Office PowerPoint</Application>
  <PresentationFormat>On-screen Show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PGCPS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Baudoin</dc:creator>
  <cp:lastModifiedBy>Susan Baudoin</cp:lastModifiedBy>
  <cp:revision>2</cp:revision>
  <dcterms:created xsi:type="dcterms:W3CDTF">2015-12-04T18:30:13Z</dcterms:created>
  <dcterms:modified xsi:type="dcterms:W3CDTF">2016-01-19T18:33:50Z</dcterms:modified>
</cp:coreProperties>
</file>