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7502-51A4-4D8D-BE25-4455C36F228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FE40-8E34-4B19-B4D6-263F1B32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8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7502-51A4-4D8D-BE25-4455C36F228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FE40-8E34-4B19-B4D6-263F1B32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6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7502-51A4-4D8D-BE25-4455C36F228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FE40-8E34-4B19-B4D6-263F1B32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3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7502-51A4-4D8D-BE25-4455C36F228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FE40-8E34-4B19-B4D6-263F1B32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3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7502-51A4-4D8D-BE25-4455C36F228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FE40-8E34-4B19-B4D6-263F1B32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7502-51A4-4D8D-BE25-4455C36F228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FE40-8E34-4B19-B4D6-263F1B32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0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7502-51A4-4D8D-BE25-4455C36F228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FE40-8E34-4B19-B4D6-263F1B32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2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7502-51A4-4D8D-BE25-4455C36F228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FE40-8E34-4B19-B4D6-263F1B32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2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7502-51A4-4D8D-BE25-4455C36F228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FE40-8E34-4B19-B4D6-263F1B32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5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7502-51A4-4D8D-BE25-4455C36F228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FE40-8E34-4B19-B4D6-263F1B32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1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7502-51A4-4D8D-BE25-4455C36F228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FE40-8E34-4B19-B4D6-263F1B32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1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D7502-51A4-4D8D-BE25-4455C36F228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1FE40-8E34-4B19-B4D6-263F1B32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3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2" y="1028149"/>
            <a:ext cx="4038968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94" y="381000"/>
            <a:ext cx="4291212" cy="289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40" y="5715000"/>
            <a:ext cx="1471676" cy="67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90" y="3505199"/>
            <a:ext cx="4228110" cy="16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8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8" y="304306"/>
            <a:ext cx="8095611" cy="62488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4876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LEVEL 4   LESSON 19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6064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343"/>
            <a:ext cx="8382000" cy="646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0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6267"/>
            <a:ext cx="8000999" cy="61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41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PGCPS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Baudoin</dc:creator>
  <cp:lastModifiedBy>Susan Baudoin</cp:lastModifiedBy>
  <cp:revision>2</cp:revision>
  <dcterms:created xsi:type="dcterms:W3CDTF">2015-12-04T18:32:23Z</dcterms:created>
  <dcterms:modified xsi:type="dcterms:W3CDTF">2016-01-19T18:34:12Z</dcterms:modified>
</cp:coreProperties>
</file>