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574B-D1FA-4656-9877-C1D681FBA6B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01CD-B84C-4341-A5F1-3CA54922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37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574B-D1FA-4656-9877-C1D681FBA6B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01CD-B84C-4341-A5F1-3CA54922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0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574B-D1FA-4656-9877-C1D681FBA6B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01CD-B84C-4341-A5F1-3CA54922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4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574B-D1FA-4656-9877-C1D681FBA6B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01CD-B84C-4341-A5F1-3CA54922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1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574B-D1FA-4656-9877-C1D681FBA6B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01CD-B84C-4341-A5F1-3CA54922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2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574B-D1FA-4656-9877-C1D681FBA6B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01CD-B84C-4341-A5F1-3CA54922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574B-D1FA-4656-9877-C1D681FBA6B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01CD-B84C-4341-A5F1-3CA54922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5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574B-D1FA-4656-9877-C1D681FBA6B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01CD-B84C-4341-A5F1-3CA54922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1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574B-D1FA-4656-9877-C1D681FBA6B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01CD-B84C-4341-A5F1-3CA54922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5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574B-D1FA-4656-9877-C1D681FBA6B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01CD-B84C-4341-A5F1-3CA54922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574B-D1FA-4656-9877-C1D681FBA6B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01CD-B84C-4341-A5F1-3CA54922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3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5574B-D1FA-4656-9877-C1D681FBA6B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E01CD-B84C-4341-A5F1-3CA54922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6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82" y="1028149"/>
            <a:ext cx="4038968" cy="1981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994" y="381000"/>
            <a:ext cx="4291212" cy="2894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40" y="5715000"/>
            <a:ext cx="1471676" cy="67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777" y="3657600"/>
            <a:ext cx="4228110" cy="162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8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5207"/>
            <a:ext cx="8382000" cy="64699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49530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LEVEL 4, LESSON 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3496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96421"/>
            <a:ext cx="8077199" cy="626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11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6284"/>
            <a:ext cx="8381999" cy="650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4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7148"/>
            <a:ext cx="8153399" cy="638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Baudoin</dc:creator>
  <cp:lastModifiedBy>Susan Baudoin</cp:lastModifiedBy>
  <cp:revision>2</cp:revision>
  <dcterms:created xsi:type="dcterms:W3CDTF">2015-12-03T00:37:08Z</dcterms:created>
  <dcterms:modified xsi:type="dcterms:W3CDTF">2016-01-19T18:30:33Z</dcterms:modified>
</cp:coreProperties>
</file>