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9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5574B-D1FA-4656-9877-C1D681FBA6BA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E01CD-B84C-4341-A5F1-3CA549225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437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5574B-D1FA-4656-9877-C1D681FBA6BA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E01CD-B84C-4341-A5F1-3CA549225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200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5574B-D1FA-4656-9877-C1D681FBA6BA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E01CD-B84C-4341-A5F1-3CA549225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341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5574B-D1FA-4656-9877-C1D681FBA6BA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E01CD-B84C-4341-A5F1-3CA549225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617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5574B-D1FA-4656-9877-C1D681FBA6BA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E01CD-B84C-4341-A5F1-3CA549225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520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5574B-D1FA-4656-9877-C1D681FBA6BA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E01CD-B84C-4341-A5F1-3CA549225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00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5574B-D1FA-4656-9877-C1D681FBA6BA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E01CD-B84C-4341-A5F1-3CA549225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259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5574B-D1FA-4656-9877-C1D681FBA6BA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E01CD-B84C-4341-A5F1-3CA549225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16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5574B-D1FA-4656-9877-C1D681FBA6BA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E01CD-B84C-4341-A5F1-3CA549225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852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5574B-D1FA-4656-9877-C1D681FBA6BA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E01CD-B84C-4341-A5F1-3CA549225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59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5574B-D1FA-4656-9877-C1D681FBA6BA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E01CD-B84C-4341-A5F1-3CA549225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30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5574B-D1FA-4656-9877-C1D681FBA6BA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E01CD-B84C-4341-A5F1-3CA549225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560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82" y="1028149"/>
            <a:ext cx="4038968" cy="1981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994" y="381000"/>
            <a:ext cx="4291212" cy="28945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740" y="5715000"/>
            <a:ext cx="1471676" cy="6740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777" y="3657600"/>
            <a:ext cx="4228110" cy="162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987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5207"/>
            <a:ext cx="8382000" cy="64699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38400" y="495300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LEVEL 4, LESSON 2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234963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96421"/>
            <a:ext cx="8077199" cy="6265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116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76284"/>
            <a:ext cx="8381999" cy="6505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94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07148"/>
            <a:ext cx="8153399" cy="638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</Words>
  <Application>Microsoft Office PowerPoint</Application>
  <PresentationFormat>On-screen Show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Baudoin</dc:creator>
  <cp:lastModifiedBy>Susan Baudoin</cp:lastModifiedBy>
  <cp:revision>2</cp:revision>
  <dcterms:created xsi:type="dcterms:W3CDTF">2015-12-03T00:37:08Z</dcterms:created>
  <dcterms:modified xsi:type="dcterms:W3CDTF">2016-01-19T18:30:33Z</dcterms:modified>
</cp:coreProperties>
</file>