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E76-FD5B-4111-9F04-2EA8C0F7BBB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9176-92C1-4E0E-8535-6A600C4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5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E76-FD5B-4111-9F04-2EA8C0F7BBB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9176-92C1-4E0E-8535-6A600C4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E76-FD5B-4111-9F04-2EA8C0F7BBB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9176-92C1-4E0E-8535-6A600C4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1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E76-FD5B-4111-9F04-2EA8C0F7BBB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9176-92C1-4E0E-8535-6A600C4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7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E76-FD5B-4111-9F04-2EA8C0F7BBB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9176-92C1-4E0E-8535-6A600C4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5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E76-FD5B-4111-9F04-2EA8C0F7BBB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9176-92C1-4E0E-8535-6A600C4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1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E76-FD5B-4111-9F04-2EA8C0F7BBB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9176-92C1-4E0E-8535-6A600C4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0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E76-FD5B-4111-9F04-2EA8C0F7BBB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9176-92C1-4E0E-8535-6A600C4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2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E76-FD5B-4111-9F04-2EA8C0F7BBB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9176-92C1-4E0E-8535-6A600C4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0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E76-FD5B-4111-9F04-2EA8C0F7BBB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9176-92C1-4E0E-8535-6A600C4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3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E76-FD5B-4111-9F04-2EA8C0F7BBB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9176-92C1-4E0E-8535-6A600C4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1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E7E76-FD5B-4111-9F04-2EA8C0F7BBBF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D9176-92C1-4E0E-8535-6A600C4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2" y="1028149"/>
            <a:ext cx="4038968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94" y="381000"/>
            <a:ext cx="4291212" cy="289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40" y="5715000"/>
            <a:ext cx="1471676" cy="67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90" y="3505199"/>
            <a:ext cx="4228110" cy="16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8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4023"/>
            <a:ext cx="8382000" cy="6469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4876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LEVEL 4  LESSON 20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031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2" y="223008"/>
            <a:ext cx="8088577" cy="633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2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6" y="221537"/>
            <a:ext cx="8318294" cy="64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8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1650"/>
            <a:ext cx="8229599" cy="64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2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625"/>
            <a:ext cx="8382000" cy="64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7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870"/>
            <a:ext cx="8534400" cy="66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7577"/>
            <a:ext cx="8458199" cy="65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35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Susan Baudoin</cp:lastModifiedBy>
  <cp:revision>2</cp:revision>
  <dcterms:created xsi:type="dcterms:W3CDTF">2015-12-04T18:33:50Z</dcterms:created>
  <dcterms:modified xsi:type="dcterms:W3CDTF">2016-01-19T18:34:20Z</dcterms:modified>
</cp:coreProperties>
</file>