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4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38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61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6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4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2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4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EB91A-AA77-4A62-8E9B-A507D2D7BA16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D22CA-F9EF-446B-8391-23A5B6E5D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7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82" y="1028149"/>
            <a:ext cx="4038968" cy="198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9994" y="381000"/>
            <a:ext cx="4291212" cy="2894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740" y="5715000"/>
            <a:ext cx="1471676" cy="6740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90" y="3505199"/>
            <a:ext cx="4228110" cy="16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87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11658"/>
            <a:ext cx="7848600" cy="605822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670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LEVEL 4   LESSON 21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35644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8674"/>
            <a:ext cx="8305800" cy="646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845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0" y="304799"/>
            <a:ext cx="8601460" cy="64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807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8045"/>
            <a:ext cx="8305800" cy="650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29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PGCPS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Baudoin</dc:creator>
  <cp:lastModifiedBy>Susan Baudoin</cp:lastModifiedBy>
  <cp:revision>2</cp:revision>
  <dcterms:created xsi:type="dcterms:W3CDTF">2015-12-04T18:36:22Z</dcterms:created>
  <dcterms:modified xsi:type="dcterms:W3CDTF">2016-01-19T18:34:31Z</dcterms:modified>
</cp:coreProperties>
</file>