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6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2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4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B91A-AA77-4A62-8E9B-A507D2D7BA16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D22CA-F9EF-446B-8391-23A5B6E5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11658"/>
            <a:ext cx="7848600" cy="60582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   LESSON 21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564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674"/>
            <a:ext cx="8305800" cy="646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4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0" y="304799"/>
            <a:ext cx="8601460" cy="64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80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045"/>
            <a:ext cx="8305800" cy="65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2</cp:revision>
  <dcterms:created xsi:type="dcterms:W3CDTF">2015-12-04T18:36:22Z</dcterms:created>
  <dcterms:modified xsi:type="dcterms:W3CDTF">2016-01-19T18:34:31Z</dcterms:modified>
</cp:coreProperties>
</file>