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3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8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3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5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7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1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8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9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6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4A839-694F-4818-B9AB-48DF5FC7CED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DADF5-2751-4759-B5CA-CA9BC2BC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37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505199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4" y="252840"/>
            <a:ext cx="8162286" cy="63003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8400" y="48006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LEVEL 4  LESSON 22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7766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45" y="210595"/>
            <a:ext cx="8358555" cy="641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15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3095"/>
            <a:ext cx="8305800" cy="64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90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6744"/>
            <a:ext cx="8686800" cy="676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032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8262"/>
            <a:ext cx="8305800" cy="648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755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PGCPS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Susan Baudoin</cp:lastModifiedBy>
  <cp:revision>2</cp:revision>
  <dcterms:created xsi:type="dcterms:W3CDTF">2015-12-04T18:38:07Z</dcterms:created>
  <dcterms:modified xsi:type="dcterms:W3CDTF">2016-01-19T18:34:37Z</dcterms:modified>
</cp:coreProperties>
</file>