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0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4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6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6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7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4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0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8330F-2E5D-475E-BA08-D02A15E0CEEF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72068-20E9-41D8-82C2-65B648C34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2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2841"/>
            <a:ext cx="8229600" cy="63523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38400" y="48768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4, LESSON 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5321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7265"/>
            <a:ext cx="8229600" cy="640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0948"/>
            <a:ext cx="8305799" cy="65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048" y="885470"/>
            <a:ext cx="6477904" cy="5087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27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3</cp:revision>
  <dcterms:created xsi:type="dcterms:W3CDTF">2015-12-03T00:41:04Z</dcterms:created>
  <dcterms:modified xsi:type="dcterms:W3CDTF">2016-01-19T18:30:46Z</dcterms:modified>
</cp:coreProperties>
</file>