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9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2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6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4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2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D23E-63F8-4EBA-A0B5-513F0ADF792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C290-CF60-439C-B3AD-0B627B71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3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207"/>
            <a:ext cx="8382000" cy="6469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800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4, LESSON 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773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0264"/>
            <a:ext cx="8305799" cy="637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6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3066"/>
            <a:ext cx="8153400" cy="63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3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6954"/>
            <a:ext cx="8305800" cy="634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20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06" y="885470"/>
            <a:ext cx="6544588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0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Ted Daniels</cp:lastModifiedBy>
  <cp:revision>3</cp:revision>
  <dcterms:created xsi:type="dcterms:W3CDTF">2015-12-03T00:44:03Z</dcterms:created>
  <dcterms:modified xsi:type="dcterms:W3CDTF">2016-09-14T13:00:03Z</dcterms:modified>
</cp:coreProperties>
</file>