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23E-63F8-4EBA-A0B5-513F0ADF792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C290-CF60-439C-B3AD-0B627B715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7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23E-63F8-4EBA-A0B5-513F0ADF792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C290-CF60-439C-B3AD-0B627B715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0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23E-63F8-4EBA-A0B5-513F0ADF792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C290-CF60-439C-B3AD-0B627B715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9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23E-63F8-4EBA-A0B5-513F0ADF792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C290-CF60-439C-B3AD-0B627B715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7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23E-63F8-4EBA-A0B5-513F0ADF792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C290-CF60-439C-B3AD-0B627B715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2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23E-63F8-4EBA-A0B5-513F0ADF792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C290-CF60-439C-B3AD-0B627B715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60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23E-63F8-4EBA-A0B5-513F0ADF792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C290-CF60-439C-B3AD-0B627B715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5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23E-63F8-4EBA-A0B5-513F0ADF792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C290-CF60-439C-B3AD-0B627B715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4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23E-63F8-4EBA-A0B5-513F0ADF792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C290-CF60-439C-B3AD-0B627B715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2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23E-63F8-4EBA-A0B5-513F0ADF792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C290-CF60-439C-B3AD-0B627B715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2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23E-63F8-4EBA-A0B5-513F0ADF792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C290-CF60-439C-B3AD-0B627B715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1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0D23E-63F8-4EBA-A0B5-513F0ADF792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7C290-CF60-439C-B3AD-0B627B715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31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82" y="1028149"/>
            <a:ext cx="4038968" cy="1981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994" y="381000"/>
            <a:ext cx="4291212" cy="2894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40" y="5715000"/>
            <a:ext cx="1471676" cy="674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90" y="3505199"/>
            <a:ext cx="4228110" cy="162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5207"/>
            <a:ext cx="8382000" cy="64699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38400" y="48006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LEVEL 4, LESSON 4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7733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0264"/>
            <a:ext cx="8305799" cy="637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766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3066"/>
            <a:ext cx="8153400" cy="637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13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6954"/>
            <a:ext cx="8305800" cy="634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203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706" y="885470"/>
            <a:ext cx="6544588" cy="508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709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Ted Daniels</cp:lastModifiedBy>
  <cp:revision>3</cp:revision>
  <dcterms:created xsi:type="dcterms:W3CDTF">2015-12-03T00:44:03Z</dcterms:created>
  <dcterms:modified xsi:type="dcterms:W3CDTF">2016-09-14T13:00:03Z</dcterms:modified>
</cp:coreProperties>
</file>