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3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9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4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C77B-AFE1-435C-9EB1-0C2C5B64B96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6629-B9B8-4841-B47C-23B43531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3" y="135207"/>
            <a:ext cx="8314687" cy="6417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800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LEVEL 4, LESSON 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018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32474"/>
            <a:ext cx="8382000" cy="63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5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895"/>
            <a:ext cx="8229600" cy="63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9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5102"/>
            <a:ext cx="8382000" cy="63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320"/>
            <a:ext cx="8229600" cy="63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4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283"/>
            <a:ext cx="8305800" cy="65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0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7652"/>
            <a:ext cx="8458200" cy="65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9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5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4</cp:revision>
  <dcterms:created xsi:type="dcterms:W3CDTF">2015-12-03T01:08:52Z</dcterms:created>
  <dcterms:modified xsi:type="dcterms:W3CDTF">2016-01-19T18:31:32Z</dcterms:modified>
</cp:coreProperties>
</file>