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3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9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9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6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3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D318-F7D8-497C-A966-0F20DBA1D9B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D325A-67C1-4660-8777-91FF67FC9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2" y="1028149"/>
            <a:ext cx="4038968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94" y="381000"/>
            <a:ext cx="4291212" cy="2894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740" y="5715000"/>
            <a:ext cx="1471676" cy="67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490" y="3505199"/>
            <a:ext cx="4228110" cy="162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8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023"/>
            <a:ext cx="8305800" cy="6411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5029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LEVEL 4, LESSON 9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2866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1818"/>
            <a:ext cx="8382000" cy="64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570"/>
            <a:ext cx="8382000" cy="64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5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5646"/>
            <a:ext cx="8229600" cy="64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87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4310"/>
            <a:ext cx="8305800" cy="646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0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5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Baudoin</dc:creator>
  <cp:lastModifiedBy>Susan Baudoin</cp:lastModifiedBy>
  <cp:revision>4</cp:revision>
  <dcterms:created xsi:type="dcterms:W3CDTF">2015-12-03T01:32:25Z</dcterms:created>
  <dcterms:modified xsi:type="dcterms:W3CDTF">2016-01-19T18:32:20Z</dcterms:modified>
</cp:coreProperties>
</file>