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2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5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0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8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1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1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02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4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DE11F-4558-4112-B5A1-AADAF95F4215}" type="datetimeFigureOut">
              <a:rPr lang="en-US" smtClean="0"/>
              <a:t>1/26/16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3698A-CF43-4A23-BA74-6360736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3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42" y="609600"/>
            <a:ext cx="3920738" cy="2666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84" y="1052513"/>
            <a:ext cx="3980802" cy="209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88" y="3886200"/>
            <a:ext cx="3849552" cy="1478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5786138"/>
            <a:ext cx="1469391" cy="67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20914"/>
            <a:ext cx="1347216" cy="617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512" y="2743200"/>
            <a:ext cx="5555672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310" y="4875637"/>
            <a:ext cx="288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tx2"/>
                </a:solidFill>
              </a:rPr>
              <a:t>LEVEL 2, LESSON </a:t>
            </a:r>
            <a:r>
              <a:rPr lang="en-US" sz="2800" b="1" dirty="0" smtClean="0">
                <a:solidFill>
                  <a:schemeClr val="tx2"/>
                </a:solidFill>
              </a:rPr>
              <a:t>1</a:t>
            </a:r>
            <a:endParaRPr lang="en-US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6959"/>
            <a:ext cx="3665538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7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5203"/>
            <a:ext cx="8153400" cy="63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277"/>
            <a:ext cx="8534399" cy="644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1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4185"/>
            <a:ext cx="8153399" cy="62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2" y="342059"/>
            <a:ext cx="8325328" cy="63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4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-100084"/>
            <a:ext cx="8458199" cy="67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194"/>
            <a:ext cx="8381999" cy="64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7276</TotalTime>
  <Words>5</Words>
  <Application>Microsoft Macintosh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Microsoft Office User</cp:lastModifiedBy>
  <cp:revision>11</cp:revision>
  <dcterms:created xsi:type="dcterms:W3CDTF">2015-12-04T18:48:23Z</dcterms:created>
  <dcterms:modified xsi:type="dcterms:W3CDTF">2016-01-26T21:17:01Z</dcterms:modified>
</cp:coreProperties>
</file>